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262" r:id="rId2"/>
    <p:sldId id="379" r:id="rId3"/>
    <p:sldId id="2263" r:id="rId4"/>
    <p:sldId id="2264" r:id="rId5"/>
    <p:sldId id="2265" r:id="rId6"/>
    <p:sldId id="2266" r:id="rId7"/>
    <p:sldId id="2267" r:id="rId8"/>
    <p:sldId id="2268" r:id="rId9"/>
    <p:sldId id="2269" r:id="rId10"/>
    <p:sldId id="288" r:id="rId11"/>
    <p:sldId id="2270" r:id="rId12"/>
    <p:sldId id="290" r:id="rId13"/>
    <p:sldId id="2271" r:id="rId14"/>
    <p:sldId id="2272" r:id="rId15"/>
    <p:sldId id="2273" r:id="rId16"/>
    <p:sldId id="2274" r:id="rId17"/>
    <p:sldId id="2275" r:id="rId18"/>
    <p:sldId id="2276" r:id="rId19"/>
    <p:sldId id="2277" r:id="rId20"/>
    <p:sldId id="2278" r:id="rId21"/>
    <p:sldId id="2279" r:id="rId22"/>
    <p:sldId id="2280" r:id="rId23"/>
    <p:sldId id="2281" r:id="rId24"/>
    <p:sldId id="2282" r:id="rId25"/>
    <p:sldId id="2283" r:id="rId26"/>
    <p:sldId id="2284" r:id="rId27"/>
    <p:sldId id="2285" r:id="rId28"/>
    <p:sldId id="2286" r:id="rId29"/>
    <p:sldId id="2287" r:id="rId30"/>
    <p:sldId id="2288" r:id="rId31"/>
    <p:sldId id="2289" r:id="rId32"/>
    <p:sldId id="464"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020" userDrawn="1">
          <p15:clr>
            <a:srgbClr val="A4A3A4"/>
          </p15:clr>
        </p15:guide>
        <p15:guide id="3" pos="5520" userDrawn="1">
          <p15:clr>
            <a:srgbClr val="A4A3A4"/>
          </p15:clr>
        </p15:guide>
        <p15:guide id="4" pos="2880" userDrawn="1">
          <p15:clr>
            <a:srgbClr val="A4A3A4"/>
          </p15:clr>
        </p15:guide>
        <p15:guide id="5" pos="2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C0CA"/>
    <a:srgbClr val="231F20"/>
    <a:srgbClr val="59595B"/>
    <a:srgbClr val="CEA340"/>
    <a:srgbClr val="404041"/>
    <a:srgbClr val="E8E8E9"/>
    <a:srgbClr val="E8E8E3"/>
    <a:srgbClr val="A6A8AB"/>
    <a:srgbClr val="000000"/>
    <a:srgbClr val="F1F1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68" autoAdjust="0"/>
    <p:restoredTop sz="86381" autoAdjust="0"/>
  </p:normalViewPr>
  <p:slideViewPr>
    <p:cSldViewPr snapToGrid="0" snapToObjects="1" showGuides="1">
      <p:cViewPr varScale="1">
        <p:scale>
          <a:sx n="93" d="100"/>
          <a:sy n="93" d="100"/>
        </p:scale>
        <p:origin x="676" y="72"/>
      </p:cViewPr>
      <p:guideLst>
        <p:guide orient="horz" pos="1020"/>
        <p:guide pos="5520"/>
        <p:guide pos="2880"/>
        <p:guide pos="2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68" d="100"/>
          <a:sy n="168" d="100"/>
        </p:scale>
        <p:origin x="257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C93F5E-911F-D943-9541-D27023F6F624}" type="datetimeFigureOut">
              <a:rPr lang="en-US" smtClean="0"/>
              <a:t>10/16/2019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1CE93F-AACE-2549-8EA5-C195E02A5EFA}" type="slidenum">
              <a:rPr lang="en-US" smtClean="0"/>
              <a:t>‹#›</a:t>
            </a:fld>
            <a:endParaRPr lang="en-US" dirty="0"/>
          </a:p>
        </p:txBody>
      </p:sp>
    </p:spTree>
    <p:extLst>
      <p:ext uri="{BB962C8B-B14F-4D97-AF65-F5344CB8AC3E}">
        <p14:creationId xmlns:p14="http://schemas.microsoft.com/office/powerpoint/2010/main" val="3858782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17C35-5DD3-664E-BF78-E6A0455D11AB}" type="datetimeFigureOut">
              <a:rPr lang="en-US" smtClean="0"/>
              <a:t>10/16/2019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9AE40-3CA6-2149-BC27-B0A8ADC6FAAA}" type="slidenum">
              <a:rPr lang="en-US" smtClean="0"/>
              <a:t>‹#›</a:t>
            </a:fld>
            <a:endParaRPr lang="en-US" dirty="0"/>
          </a:p>
        </p:txBody>
      </p:sp>
    </p:spTree>
    <p:extLst>
      <p:ext uri="{BB962C8B-B14F-4D97-AF65-F5344CB8AC3E}">
        <p14:creationId xmlns:p14="http://schemas.microsoft.com/office/powerpoint/2010/main" val="248729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A9AE40-3CA6-2149-BC27-B0A8ADC6FAAA}" type="slidenum">
              <a:rPr lang="en-US" smtClean="0"/>
              <a:t>2</a:t>
            </a:fld>
            <a:endParaRPr lang="en-US" dirty="0"/>
          </a:p>
        </p:txBody>
      </p:sp>
    </p:spTree>
    <p:extLst>
      <p:ext uri="{BB962C8B-B14F-4D97-AF65-F5344CB8AC3E}">
        <p14:creationId xmlns:p14="http://schemas.microsoft.com/office/powerpoint/2010/main" val="74851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A9AE40-3CA6-2149-BC27-B0A8ADC6FAAA}" type="slidenum">
              <a:rPr lang="en-US" smtClean="0"/>
              <a:t>17</a:t>
            </a:fld>
            <a:endParaRPr lang="en-US" dirty="0"/>
          </a:p>
        </p:txBody>
      </p:sp>
    </p:spTree>
    <p:extLst>
      <p:ext uri="{BB962C8B-B14F-4D97-AF65-F5344CB8AC3E}">
        <p14:creationId xmlns:p14="http://schemas.microsoft.com/office/powerpoint/2010/main" val="177349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A9AE40-3CA6-2149-BC27-B0A8ADC6FAAA}" type="slidenum">
              <a:rPr lang="en-US" smtClean="0"/>
              <a:t>27</a:t>
            </a:fld>
            <a:endParaRPr lang="en-US" dirty="0"/>
          </a:p>
        </p:txBody>
      </p:sp>
    </p:spTree>
    <p:extLst>
      <p:ext uri="{BB962C8B-B14F-4D97-AF65-F5344CB8AC3E}">
        <p14:creationId xmlns:p14="http://schemas.microsoft.com/office/powerpoint/2010/main" val="46689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43319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n Heading Only">
    <p:bg>
      <p:bgPr>
        <a:solidFill>
          <a:schemeClr val="bg2"/>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 xmlns:a16="http://schemas.microsoft.com/office/drawing/2014/main" id="{B6119A9B-10B0-D548-A4EE-B4604C61C6CD}"/>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6" name="Title 1">
            <a:extLst>
              <a:ext uri="{FF2B5EF4-FFF2-40B4-BE49-F238E27FC236}">
                <a16:creationId xmlns="" xmlns:a16="http://schemas.microsoft.com/office/drawing/2014/main" id="{ED77B465-974B-B547-9CF1-D6E12FFD3BBF}"/>
              </a:ext>
            </a:extLst>
          </p:cNvPr>
          <p:cNvSpPr>
            <a:spLocks noGrp="1"/>
          </p:cNvSpPr>
          <p:nvPr>
            <p:ph type="title"/>
          </p:nvPr>
        </p:nvSpPr>
        <p:spPr>
          <a:xfrm>
            <a:off x="376814" y="545234"/>
            <a:ext cx="6636382"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Tree>
    <p:extLst>
      <p:ext uri="{BB962C8B-B14F-4D97-AF65-F5344CB8AC3E}">
        <p14:creationId xmlns:p14="http://schemas.microsoft.com/office/powerpoint/2010/main" val="417422370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n Basic">
    <p:bg>
      <p:bgPr>
        <a:solidFill>
          <a:srgbClr val="E8E8E3"/>
        </a:solidFill>
        <a:effectLst/>
      </p:bgPr>
    </p:bg>
    <p:spTree>
      <p:nvGrpSpPr>
        <p:cNvPr id="1" name=""/>
        <p:cNvGrpSpPr/>
        <p:nvPr/>
      </p:nvGrpSpPr>
      <p:grpSpPr>
        <a:xfrm>
          <a:off x="0" y="0"/>
          <a:ext cx="0" cy="0"/>
          <a:chOff x="0" y="0"/>
          <a:chExt cx="0" cy="0"/>
        </a:xfrm>
      </p:grpSpPr>
      <p:sp>
        <p:nvSpPr>
          <p:cNvPr id="7" name="Text Placeholder 15">
            <a:extLst>
              <a:ext uri="{FF2B5EF4-FFF2-40B4-BE49-F238E27FC236}">
                <a16:creationId xmlns="" xmlns:a16="http://schemas.microsoft.com/office/drawing/2014/main" id="{F09FEED3-DD45-5D4A-9740-D18C4F2FD28E}"/>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8" name="Title 1">
            <a:extLst>
              <a:ext uri="{FF2B5EF4-FFF2-40B4-BE49-F238E27FC236}">
                <a16:creationId xmlns="" xmlns:a16="http://schemas.microsoft.com/office/drawing/2014/main" id="{5D86EABF-4EDA-9B4F-9F3C-05FD9635772B}"/>
              </a:ext>
            </a:extLst>
          </p:cNvPr>
          <p:cNvSpPr>
            <a:spLocks noGrp="1"/>
          </p:cNvSpPr>
          <p:nvPr>
            <p:ph type="title"/>
          </p:nvPr>
        </p:nvSpPr>
        <p:spPr>
          <a:xfrm>
            <a:off x="376814" y="545234"/>
            <a:ext cx="6636382"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6" name="Text Placeholder 11">
            <a:extLst>
              <a:ext uri="{FF2B5EF4-FFF2-40B4-BE49-F238E27FC236}">
                <a16:creationId xmlns="" xmlns:a16="http://schemas.microsoft.com/office/drawing/2014/main" id="{9113B919-1D27-6847-B262-5FEAFD4D63EE}"/>
              </a:ext>
            </a:extLst>
          </p:cNvPr>
          <p:cNvSpPr>
            <a:spLocks noGrp="1"/>
          </p:cNvSpPr>
          <p:nvPr>
            <p:ph type="body" sz="quarter" idx="13" hasCustomPrompt="1"/>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65044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n Icon">
    <p:bg>
      <p:bgPr>
        <a:solidFill>
          <a:schemeClr val="bg2"/>
        </a:solidFill>
        <a:effectLst/>
      </p:bgPr>
    </p:bg>
    <p:spTree>
      <p:nvGrpSpPr>
        <p:cNvPr id="1" name=""/>
        <p:cNvGrpSpPr/>
        <p:nvPr/>
      </p:nvGrpSpPr>
      <p:grpSpPr>
        <a:xfrm>
          <a:off x="0" y="0"/>
          <a:ext cx="0" cy="0"/>
          <a:chOff x="0" y="0"/>
          <a:chExt cx="0" cy="0"/>
        </a:xfrm>
      </p:grpSpPr>
      <p:sp>
        <p:nvSpPr>
          <p:cNvPr id="7" name="Freeform 1"/>
          <p:cNvSpPr>
            <a:spLocks noChangeArrowheads="1"/>
          </p:cNvSpPr>
          <p:nvPr userDrawn="1"/>
        </p:nvSpPr>
        <p:spPr bwMode="auto">
          <a:xfrm>
            <a:off x="7946258" y="377825"/>
            <a:ext cx="726255" cy="540753"/>
          </a:xfrm>
          <a:custGeom>
            <a:avLst/>
            <a:gdLst>
              <a:gd name="T0" fmla="*/ 3780 w 6303"/>
              <a:gd name="T1" fmla="*/ 2232 h 4690"/>
              <a:gd name="T2" fmla="*/ 4420 w 6303"/>
              <a:gd name="T3" fmla="*/ 1705 h 4690"/>
              <a:gd name="T4" fmla="*/ 4420 w 6303"/>
              <a:gd name="T5" fmla="*/ 1817 h 4690"/>
              <a:gd name="T6" fmla="*/ 4330 w 6303"/>
              <a:gd name="T7" fmla="*/ 2184 h 4690"/>
              <a:gd name="T8" fmla="*/ 4333 w 6303"/>
              <a:gd name="T9" fmla="*/ 1724 h 4690"/>
              <a:gd name="T10" fmla="*/ 1557 w 6303"/>
              <a:gd name="T11" fmla="*/ 2815 h 4690"/>
              <a:gd name="T12" fmla="*/ 3853 w 6303"/>
              <a:gd name="T13" fmla="*/ 1851 h 4690"/>
              <a:gd name="T14" fmla="*/ 3546 w 6303"/>
              <a:gd name="T15" fmla="*/ 2153 h 4690"/>
              <a:gd name="T16" fmla="*/ 4536 w 6303"/>
              <a:gd name="T17" fmla="*/ 3196 h 4690"/>
              <a:gd name="T18" fmla="*/ 4192 w 6303"/>
              <a:gd name="T19" fmla="*/ 3436 h 4690"/>
              <a:gd name="T20" fmla="*/ 4403 w 6303"/>
              <a:gd name="T21" fmla="*/ 3470 h 4690"/>
              <a:gd name="T22" fmla="*/ 4542 w 6303"/>
              <a:gd name="T23" fmla="*/ 2683 h 4690"/>
              <a:gd name="T24" fmla="*/ 3667 w 6303"/>
              <a:gd name="T25" fmla="*/ 2815 h 4690"/>
              <a:gd name="T26" fmla="*/ 4381 w 6303"/>
              <a:gd name="T27" fmla="*/ 3058 h 4690"/>
              <a:gd name="T28" fmla="*/ 4694 w 6303"/>
              <a:gd name="T29" fmla="*/ 3428 h 4690"/>
              <a:gd name="T30" fmla="*/ 4621 w 6303"/>
              <a:gd name="T31" fmla="*/ 2908 h 4690"/>
              <a:gd name="T32" fmla="*/ 2500 w 6303"/>
              <a:gd name="T33" fmla="*/ 3018 h 4690"/>
              <a:gd name="T34" fmla="*/ 4832 w 6303"/>
              <a:gd name="T35" fmla="*/ 1879 h 4690"/>
              <a:gd name="T36" fmla="*/ 3681 w 6303"/>
              <a:gd name="T37" fmla="*/ 3289 h 4690"/>
              <a:gd name="T38" fmla="*/ 2844 w 6303"/>
              <a:gd name="T39" fmla="*/ 3222 h 4690"/>
              <a:gd name="T40" fmla="*/ 3104 w 6303"/>
              <a:gd name="T41" fmla="*/ 3360 h 4690"/>
              <a:gd name="T42" fmla="*/ 3670 w 6303"/>
              <a:gd name="T43" fmla="*/ 3312 h 4690"/>
              <a:gd name="T44" fmla="*/ 4784 w 6303"/>
              <a:gd name="T45" fmla="*/ 1795 h 4690"/>
              <a:gd name="T46" fmla="*/ 4683 w 6303"/>
              <a:gd name="T47" fmla="*/ 1854 h 4690"/>
              <a:gd name="T48" fmla="*/ 2291 w 6303"/>
              <a:gd name="T49" fmla="*/ 3840 h 4690"/>
              <a:gd name="T50" fmla="*/ 2528 w 6303"/>
              <a:gd name="T51" fmla="*/ 4658 h 4690"/>
              <a:gd name="T52" fmla="*/ 3537 w 6303"/>
              <a:gd name="T53" fmla="*/ 4500 h 4690"/>
              <a:gd name="T54" fmla="*/ 3912 w 6303"/>
              <a:gd name="T55" fmla="*/ 4353 h 4690"/>
              <a:gd name="T56" fmla="*/ 3656 w 6303"/>
              <a:gd name="T57" fmla="*/ 4218 h 4690"/>
              <a:gd name="T58" fmla="*/ 4432 w 6303"/>
              <a:gd name="T59" fmla="*/ 4240 h 4690"/>
              <a:gd name="T60" fmla="*/ 4147 w 6303"/>
              <a:gd name="T61" fmla="*/ 4125 h 4690"/>
              <a:gd name="T62" fmla="*/ 4316 w 6303"/>
              <a:gd name="T63" fmla="*/ 4336 h 4690"/>
              <a:gd name="T64" fmla="*/ 4375 w 6303"/>
              <a:gd name="T65" fmla="*/ 4649 h 4690"/>
              <a:gd name="T66" fmla="*/ 4494 w 6303"/>
              <a:gd name="T67" fmla="*/ 4421 h 4690"/>
              <a:gd name="T68" fmla="*/ 4598 w 6303"/>
              <a:gd name="T69" fmla="*/ 4491 h 4690"/>
              <a:gd name="T70" fmla="*/ 5250 w 6303"/>
              <a:gd name="T71" fmla="*/ 2269 h 4690"/>
              <a:gd name="T72" fmla="*/ 4762 w 6303"/>
              <a:gd name="T73" fmla="*/ 2686 h 4690"/>
              <a:gd name="T74" fmla="*/ 3317 w 6303"/>
              <a:gd name="T75" fmla="*/ 4079 h 4690"/>
              <a:gd name="T76" fmla="*/ 3294 w 6303"/>
              <a:gd name="T77" fmla="*/ 3526 h 4690"/>
              <a:gd name="T78" fmla="*/ 2711 w 6303"/>
              <a:gd name="T79" fmla="*/ 3442 h 4690"/>
              <a:gd name="T80" fmla="*/ 984 w 6303"/>
              <a:gd name="T81" fmla="*/ 3710 h 4690"/>
              <a:gd name="T82" fmla="*/ 719 w 6303"/>
              <a:gd name="T83" fmla="*/ 2962 h 4690"/>
              <a:gd name="T84" fmla="*/ 874 w 6303"/>
              <a:gd name="T85" fmla="*/ 2527 h 4690"/>
              <a:gd name="T86" fmla="*/ 1591 w 6303"/>
              <a:gd name="T87" fmla="*/ 3814 h 4690"/>
              <a:gd name="T88" fmla="*/ 1518 w 6303"/>
              <a:gd name="T89" fmla="*/ 3495 h 4690"/>
              <a:gd name="T90" fmla="*/ 3179 w 6303"/>
              <a:gd name="T91" fmla="*/ 2852 h 4690"/>
              <a:gd name="T92" fmla="*/ 2917 w 6303"/>
              <a:gd name="T93" fmla="*/ 1944 h 4690"/>
              <a:gd name="T94" fmla="*/ 1159 w 6303"/>
              <a:gd name="T95" fmla="*/ 4669 h 4690"/>
              <a:gd name="T96" fmla="*/ 189 w 6303"/>
              <a:gd name="T97" fmla="*/ 773 h 4690"/>
              <a:gd name="T98" fmla="*/ 1585 w 6303"/>
              <a:gd name="T99" fmla="*/ 900 h 4690"/>
              <a:gd name="T100" fmla="*/ 1357 w 6303"/>
              <a:gd name="T101" fmla="*/ 522 h 4690"/>
              <a:gd name="T102" fmla="*/ 3221 w 6303"/>
              <a:gd name="T103" fmla="*/ 257 h 4690"/>
              <a:gd name="T104" fmla="*/ 4739 w 6303"/>
              <a:gd name="T105" fmla="*/ 869 h 4690"/>
              <a:gd name="T106" fmla="*/ 4299 w 6303"/>
              <a:gd name="T107" fmla="*/ 779 h 4690"/>
              <a:gd name="T108" fmla="*/ 6001 w 6303"/>
              <a:gd name="T109" fmla="*/ 1451 h 4690"/>
              <a:gd name="T110" fmla="*/ 5394 w 6303"/>
              <a:gd name="T111" fmla="*/ 4508 h 4690"/>
              <a:gd name="T112" fmla="*/ 5614 w 6303"/>
              <a:gd name="T113" fmla="*/ 4381 h 4690"/>
              <a:gd name="T114" fmla="*/ 5481 w 6303"/>
              <a:gd name="T115" fmla="*/ 4398 h 4690"/>
              <a:gd name="T116" fmla="*/ 5538 w 6303"/>
              <a:gd name="T117" fmla="*/ 4427 h 4690"/>
              <a:gd name="T118" fmla="*/ 5569 w 6303"/>
              <a:gd name="T119" fmla="*/ 4517 h 4690"/>
              <a:gd name="T120" fmla="*/ 5563 w 6303"/>
              <a:gd name="T121" fmla="*/ 4475 h 4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03" h="4690">
                <a:moveTo>
                  <a:pt x="4144" y="2536"/>
                </a:moveTo>
                <a:lnTo>
                  <a:pt x="4149" y="2446"/>
                </a:lnTo>
                <a:cubicBezTo>
                  <a:pt x="4180" y="2387"/>
                  <a:pt x="4209" y="2331"/>
                  <a:pt x="4240" y="2272"/>
                </a:cubicBezTo>
                <a:cubicBezTo>
                  <a:pt x="4245" y="2266"/>
                  <a:pt x="4248" y="2263"/>
                  <a:pt x="4254" y="2258"/>
                </a:cubicBezTo>
                <a:cubicBezTo>
                  <a:pt x="4214" y="2255"/>
                  <a:pt x="4175" y="2252"/>
                  <a:pt x="4135" y="2252"/>
                </a:cubicBezTo>
                <a:cubicBezTo>
                  <a:pt x="4022" y="2215"/>
                  <a:pt x="4008" y="2111"/>
                  <a:pt x="3989" y="2015"/>
                </a:cubicBezTo>
                <a:cubicBezTo>
                  <a:pt x="3901" y="2085"/>
                  <a:pt x="3763" y="2108"/>
                  <a:pt x="3647" y="2148"/>
                </a:cubicBezTo>
                <a:cubicBezTo>
                  <a:pt x="3692" y="2176"/>
                  <a:pt x="3735" y="2204"/>
                  <a:pt x="3780" y="2232"/>
                </a:cubicBezTo>
                <a:cubicBezTo>
                  <a:pt x="3800" y="2187"/>
                  <a:pt x="3814" y="2164"/>
                  <a:pt x="3856" y="2142"/>
                </a:cubicBezTo>
                <a:cubicBezTo>
                  <a:pt x="3958" y="2148"/>
                  <a:pt x="4076" y="2258"/>
                  <a:pt x="4107" y="2331"/>
                </a:cubicBezTo>
                <a:cubicBezTo>
                  <a:pt x="4141" y="2406"/>
                  <a:pt x="4101" y="2477"/>
                  <a:pt x="4144" y="2536"/>
                </a:cubicBezTo>
                <a:close/>
                <a:moveTo>
                  <a:pt x="4395" y="1600"/>
                </a:moveTo>
                <a:lnTo>
                  <a:pt x="4389" y="1600"/>
                </a:lnTo>
                <a:cubicBezTo>
                  <a:pt x="4372" y="1578"/>
                  <a:pt x="4355" y="1552"/>
                  <a:pt x="4341" y="1530"/>
                </a:cubicBezTo>
                <a:cubicBezTo>
                  <a:pt x="4336" y="1524"/>
                  <a:pt x="4327" y="1521"/>
                  <a:pt x="4322" y="1515"/>
                </a:cubicBezTo>
                <a:cubicBezTo>
                  <a:pt x="4347" y="1589"/>
                  <a:pt x="4392" y="1642"/>
                  <a:pt x="4420" y="1705"/>
                </a:cubicBezTo>
                <a:cubicBezTo>
                  <a:pt x="4426" y="1710"/>
                  <a:pt x="4434" y="1713"/>
                  <a:pt x="4440" y="1719"/>
                </a:cubicBezTo>
                <a:cubicBezTo>
                  <a:pt x="4463" y="1617"/>
                  <a:pt x="4511" y="1386"/>
                  <a:pt x="4426" y="1312"/>
                </a:cubicBezTo>
                <a:cubicBezTo>
                  <a:pt x="4446" y="1408"/>
                  <a:pt x="4437" y="1513"/>
                  <a:pt x="4398" y="1586"/>
                </a:cubicBezTo>
                <a:lnTo>
                  <a:pt x="4398" y="1600"/>
                </a:lnTo>
                <a:lnTo>
                  <a:pt x="4395" y="1600"/>
                </a:lnTo>
                <a:close/>
                <a:moveTo>
                  <a:pt x="4618" y="2074"/>
                </a:moveTo>
                <a:cubicBezTo>
                  <a:pt x="4581" y="2071"/>
                  <a:pt x="4544" y="2069"/>
                  <a:pt x="4505" y="2069"/>
                </a:cubicBezTo>
                <a:cubicBezTo>
                  <a:pt x="4451" y="1995"/>
                  <a:pt x="4406" y="1947"/>
                  <a:pt x="4420" y="1817"/>
                </a:cubicBezTo>
                <a:cubicBezTo>
                  <a:pt x="4395" y="1798"/>
                  <a:pt x="4370" y="1775"/>
                  <a:pt x="4344" y="1755"/>
                </a:cubicBezTo>
                <a:cubicBezTo>
                  <a:pt x="4322" y="1812"/>
                  <a:pt x="4274" y="1857"/>
                  <a:pt x="4217" y="1882"/>
                </a:cubicBezTo>
                <a:lnTo>
                  <a:pt x="4217" y="1888"/>
                </a:lnTo>
                <a:cubicBezTo>
                  <a:pt x="4268" y="1922"/>
                  <a:pt x="4322" y="1927"/>
                  <a:pt x="4350" y="1987"/>
                </a:cubicBezTo>
                <a:cubicBezTo>
                  <a:pt x="4364" y="2006"/>
                  <a:pt x="4353" y="2009"/>
                  <a:pt x="4344" y="2043"/>
                </a:cubicBezTo>
                <a:cubicBezTo>
                  <a:pt x="4262" y="2066"/>
                  <a:pt x="4234" y="2069"/>
                  <a:pt x="4149" y="2057"/>
                </a:cubicBezTo>
                <a:cubicBezTo>
                  <a:pt x="4206" y="2094"/>
                  <a:pt x="4262" y="2131"/>
                  <a:pt x="4316" y="2170"/>
                </a:cubicBezTo>
                <a:cubicBezTo>
                  <a:pt x="4322" y="2176"/>
                  <a:pt x="4324" y="2179"/>
                  <a:pt x="4330" y="2184"/>
                </a:cubicBezTo>
                <a:cubicBezTo>
                  <a:pt x="4353" y="2145"/>
                  <a:pt x="4370" y="2133"/>
                  <a:pt x="4406" y="2108"/>
                </a:cubicBezTo>
                <a:cubicBezTo>
                  <a:pt x="4449" y="2128"/>
                  <a:pt x="4491" y="2150"/>
                  <a:pt x="4533" y="2170"/>
                </a:cubicBezTo>
                <a:cubicBezTo>
                  <a:pt x="4539" y="2176"/>
                  <a:pt x="4542" y="2179"/>
                  <a:pt x="4547" y="2184"/>
                </a:cubicBezTo>
                <a:cubicBezTo>
                  <a:pt x="4567" y="2153"/>
                  <a:pt x="4584" y="2125"/>
                  <a:pt x="4604" y="2094"/>
                </a:cubicBezTo>
                <a:cubicBezTo>
                  <a:pt x="4609" y="2085"/>
                  <a:pt x="4612" y="2080"/>
                  <a:pt x="4618" y="2074"/>
                </a:cubicBezTo>
                <a:close/>
                <a:moveTo>
                  <a:pt x="4045" y="1752"/>
                </a:moveTo>
                <a:cubicBezTo>
                  <a:pt x="4124" y="1705"/>
                  <a:pt x="4228" y="1713"/>
                  <a:pt x="4333" y="1733"/>
                </a:cubicBezTo>
                <a:lnTo>
                  <a:pt x="4333" y="1724"/>
                </a:lnTo>
                <a:cubicBezTo>
                  <a:pt x="4189" y="1668"/>
                  <a:pt x="4099" y="1496"/>
                  <a:pt x="4053" y="1346"/>
                </a:cubicBezTo>
                <a:cubicBezTo>
                  <a:pt x="4034" y="1326"/>
                  <a:pt x="4011" y="1309"/>
                  <a:pt x="3991" y="1290"/>
                </a:cubicBezTo>
                <a:cubicBezTo>
                  <a:pt x="4034" y="1417"/>
                  <a:pt x="4093" y="1493"/>
                  <a:pt x="4090" y="1673"/>
                </a:cubicBezTo>
                <a:cubicBezTo>
                  <a:pt x="3960" y="1671"/>
                  <a:pt x="3946" y="1611"/>
                  <a:pt x="3895" y="1532"/>
                </a:cubicBezTo>
                <a:lnTo>
                  <a:pt x="3895" y="1518"/>
                </a:lnTo>
                <a:lnTo>
                  <a:pt x="3884" y="1518"/>
                </a:lnTo>
                <a:cubicBezTo>
                  <a:pt x="3890" y="1654"/>
                  <a:pt x="3949" y="1710"/>
                  <a:pt x="4045" y="1752"/>
                </a:cubicBezTo>
                <a:close/>
                <a:moveTo>
                  <a:pt x="1557" y="2815"/>
                </a:moveTo>
                <a:cubicBezTo>
                  <a:pt x="1374" y="3013"/>
                  <a:pt x="1267" y="3075"/>
                  <a:pt x="1188" y="3397"/>
                </a:cubicBezTo>
                <a:cubicBezTo>
                  <a:pt x="1289" y="3298"/>
                  <a:pt x="1309" y="3134"/>
                  <a:pt x="1391" y="3013"/>
                </a:cubicBezTo>
                <a:cubicBezTo>
                  <a:pt x="1430" y="2948"/>
                  <a:pt x="1549" y="2880"/>
                  <a:pt x="1557" y="2815"/>
                </a:cubicBezTo>
                <a:close/>
                <a:moveTo>
                  <a:pt x="3876" y="1927"/>
                </a:moveTo>
                <a:cubicBezTo>
                  <a:pt x="3887" y="1922"/>
                  <a:pt x="3898" y="1913"/>
                  <a:pt x="3910" y="1908"/>
                </a:cubicBezTo>
                <a:cubicBezTo>
                  <a:pt x="3921" y="1894"/>
                  <a:pt x="3932" y="1879"/>
                  <a:pt x="3943" y="1865"/>
                </a:cubicBezTo>
                <a:lnTo>
                  <a:pt x="3859" y="1865"/>
                </a:lnTo>
                <a:cubicBezTo>
                  <a:pt x="3856" y="1860"/>
                  <a:pt x="3853" y="1857"/>
                  <a:pt x="3853" y="1851"/>
                </a:cubicBezTo>
                <a:cubicBezTo>
                  <a:pt x="3867" y="1837"/>
                  <a:pt x="3881" y="1823"/>
                  <a:pt x="3895" y="1809"/>
                </a:cubicBezTo>
                <a:cubicBezTo>
                  <a:pt x="3591" y="1815"/>
                  <a:pt x="3616" y="1626"/>
                  <a:pt x="3512" y="1439"/>
                </a:cubicBezTo>
                <a:cubicBezTo>
                  <a:pt x="3509" y="1716"/>
                  <a:pt x="3613" y="1939"/>
                  <a:pt x="3876" y="1927"/>
                </a:cubicBezTo>
                <a:close/>
                <a:moveTo>
                  <a:pt x="3610" y="2060"/>
                </a:moveTo>
                <a:cubicBezTo>
                  <a:pt x="3351" y="2035"/>
                  <a:pt x="3325" y="1848"/>
                  <a:pt x="3176" y="1719"/>
                </a:cubicBezTo>
                <a:cubicBezTo>
                  <a:pt x="3213" y="1967"/>
                  <a:pt x="3351" y="2133"/>
                  <a:pt x="3574" y="2201"/>
                </a:cubicBezTo>
                <a:lnTo>
                  <a:pt x="3602" y="2201"/>
                </a:lnTo>
                <a:cubicBezTo>
                  <a:pt x="3582" y="2184"/>
                  <a:pt x="3565" y="2167"/>
                  <a:pt x="3546" y="2153"/>
                </a:cubicBezTo>
                <a:cubicBezTo>
                  <a:pt x="3540" y="2145"/>
                  <a:pt x="3531" y="2133"/>
                  <a:pt x="3526" y="2125"/>
                </a:cubicBezTo>
                <a:cubicBezTo>
                  <a:pt x="3551" y="2108"/>
                  <a:pt x="3577" y="2091"/>
                  <a:pt x="3602" y="2077"/>
                </a:cubicBezTo>
                <a:cubicBezTo>
                  <a:pt x="3608" y="2071"/>
                  <a:pt x="3608" y="2066"/>
                  <a:pt x="3610" y="2060"/>
                </a:cubicBezTo>
                <a:close/>
                <a:moveTo>
                  <a:pt x="4561" y="3061"/>
                </a:moveTo>
                <a:cubicBezTo>
                  <a:pt x="4592" y="3151"/>
                  <a:pt x="4635" y="3199"/>
                  <a:pt x="4632" y="3335"/>
                </a:cubicBezTo>
                <a:lnTo>
                  <a:pt x="4626" y="3335"/>
                </a:lnTo>
                <a:cubicBezTo>
                  <a:pt x="4601" y="3289"/>
                  <a:pt x="4576" y="3247"/>
                  <a:pt x="4550" y="3202"/>
                </a:cubicBezTo>
                <a:cubicBezTo>
                  <a:pt x="4544" y="3199"/>
                  <a:pt x="4542" y="3196"/>
                  <a:pt x="4536" y="3196"/>
                </a:cubicBezTo>
                <a:cubicBezTo>
                  <a:pt x="4561" y="3295"/>
                  <a:pt x="4621" y="3484"/>
                  <a:pt x="4536" y="3574"/>
                </a:cubicBezTo>
                <a:cubicBezTo>
                  <a:pt x="4530" y="3569"/>
                  <a:pt x="4528" y="3566"/>
                  <a:pt x="4522" y="3560"/>
                </a:cubicBezTo>
                <a:cubicBezTo>
                  <a:pt x="4440" y="3470"/>
                  <a:pt x="4525" y="3292"/>
                  <a:pt x="4355" y="3210"/>
                </a:cubicBezTo>
                <a:cubicBezTo>
                  <a:pt x="4347" y="3202"/>
                  <a:pt x="4336" y="3191"/>
                  <a:pt x="4327" y="3182"/>
                </a:cubicBezTo>
                <a:cubicBezTo>
                  <a:pt x="4330" y="3210"/>
                  <a:pt x="4333" y="3239"/>
                  <a:pt x="4333" y="3267"/>
                </a:cubicBezTo>
                <a:cubicBezTo>
                  <a:pt x="4310" y="3309"/>
                  <a:pt x="4285" y="3351"/>
                  <a:pt x="4262" y="3394"/>
                </a:cubicBezTo>
                <a:cubicBezTo>
                  <a:pt x="4214" y="3399"/>
                  <a:pt x="4186" y="3394"/>
                  <a:pt x="4144" y="3388"/>
                </a:cubicBezTo>
                <a:cubicBezTo>
                  <a:pt x="4161" y="3405"/>
                  <a:pt x="4178" y="3422"/>
                  <a:pt x="4192" y="3436"/>
                </a:cubicBezTo>
                <a:cubicBezTo>
                  <a:pt x="4195" y="3521"/>
                  <a:pt x="4152" y="3552"/>
                  <a:pt x="4079" y="3563"/>
                </a:cubicBezTo>
                <a:cubicBezTo>
                  <a:pt x="4099" y="3569"/>
                  <a:pt x="4116" y="3577"/>
                  <a:pt x="4135" y="3583"/>
                </a:cubicBezTo>
                <a:cubicBezTo>
                  <a:pt x="4155" y="3679"/>
                  <a:pt x="4180" y="3797"/>
                  <a:pt x="4169" y="3905"/>
                </a:cubicBezTo>
                <a:cubicBezTo>
                  <a:pt x="4228" y="3955"/>
                  <a:pt x="4285" y="4006"/>
                  <a:pt x="4344" y="4057"/>
                </a:cubicBezTo>
                <a:cubicBezTo>
                  <a:pt x="4361" y="4054"/>
                  <a:pt x="4378" y="4051"/>
                  <a:pt x="4392" y="4051"/>
                </a:cubicBezTo>
                <a:cubicBezTo>
                  <a:pt x="4358" y="3986"/>
                  <a:pt x="4327" y="3921"/>
                  <a:pt x="4293" y="3857"/>
                </a:cubicBezTo>
                <a:cubicBezTo>
                  <a:pt x="4262" y="3755"/>
                  <a:pt x="4262" y="3642"/>
                  <a:pt x="4223" y="3555"/>
                </a:cubicBezTo>
                <a:cubicBezTo>
                  <a:pt x="4313" y="3546"/>
                  <a:pt x="4355" y="3515"/>
                  <a:pt x="4403" y="3470"/>
                </a:cubicBezTo>
                <a:cubicBezTo>
                  <a:pt x="4401" y="3631"/>
                  <a:pt x="4395" y="3763"/>
                  <a:pt x="4460" y="3868"/>
                </a:cubicBezTo>
                <a:cubicBezTo>
                  <a:pt x="4463" y="3873"/>
                  <a:pt x="4465" y="3876"/>
                  <a:pt x="4465" y="3882"/>
                </a:cubicBezTo>
                <a:cubicBezTo>
                  <a:pt x="4471" y="3769"/>
                  <a:pt x="4513" y="3653"/>
                  <a:pt x="4626" y="3645"/>
                </a:cubicBezTo>
                <a:cubicBezTo>
                  <a:pt x="4629" y="3639"/>
                  <a:pt x="4632" y="3636"/>
                  <a:pt x="4632" y="3631"/>
                </a:cubicBezTo>
                <a:cubicBezTo>
                  <a:pt x="4621" y="3625"/>
                  <a:pt x="4609" y="3617"/>
                  <a:pt x="4598" y="3611"/>
                </a:cubicBezTo>
                <a:cubicBezTo>
                  <a:pt x="4640" y="3374"/>
                  <a:pt x="4813" y="3241"/>
                  <a:pt x="4561" y="3061"/>
                </a:cubicBezTo>
                <a:close/>
                <a:moveTo>
                  <a:pt x="4471" y="2829"/>
                </a:moveTo>
                <a:cubicBezTo>
                  <a:pt x="4494" y="2781"/>
                  <a:pt x="4519" y="2731"/>
                  <a:pt x="4542" y="2683"/>
                </a:cubicBezTo>
                <a:cubicBezTo>
                  <a:pt x="4494" y="2705"/>
                  <a:pt x="4443" y="2731"/>
                  <a:pt x="4395" y="2753"/>
                </a:cubicBezTo>
                <a:cubicBezTo>
                  <a:pt x="4426" y="2812"/>
                  <a:pt x="4468" y="2973"/>
                  <a:pt x="4437" y="3041"/>
                </a:cubicBezTo>
                <a:lnTo>
                  <a:pt x="4437" y="3055"/>
                </a:lnTo>
                <a:cubicBezTo>
                  <a:pt x="4322" y="2948"/>
                  <a:pt x="4257" y="2796"/>
                  <a:pt x="4296" y="2606"/>
                </a:cubicBezTo>
                <a:cubicBezTo>
                  <a:pt x="4087" y="2742"/>
                  <a:pt x="3881" y="2725"/>
                  <a:pt x="3780" y="2480"/>
                </a:cubicBezTo>
                <a:cubicBezTo>
                  <a:pt x="3763" y="2426"/>
                  <a:pt x="3746" y="2373"/>
                  <a:pt x="3732" y="2320"/>
                </a:cubicBezTo>
                <a:cubicBezTo>
                  <a:pt x="3729" y="2402"/>
                  <a:pt x="3737" y="2434"/>
                  <a:pt x="3752" y="2494"/>
                </a:cubicBezTo>
                <a:cubicBezTo>
                  <a:pt x="3670" y="2536"/>
                  <a:pt x="3661" y="2688"/>
                  <a:pt x="3667" y="2815"/>
                </a:cubicBezTo>
                <a:cubicBezTo>
                  <a:pt x="3704" y="2739"/>
                  <a:pt x="3737" y="2623"/>
                  <a:pt x="3766" y="2556"/>
                </a:cubicBezTo>
                <a:cubicBezTo>
                  <a:pt x="3771" y="2553"/>
                  <a:pt x="3774" y="2550"/>
                  <a:pt x="3780" y="2550"/>
                </a:cubicBezTo>
                <a:cubicBezTo>
                  <a:pt x="3794" y="2666"/>
                  <a:pt x="3890" y="2660"/>
                  <a:pt x="3935" y="2731"/>
                </a:cubicBezTo>
                <a:cubicBezTo>
                  <a:pt x="3966" y="2894"/>
                  <a:pt x="3994" y="3058"/>
                  <a:pt x="4025" y="3219"/>
                </a:cubicBezTo>
                <a:lnTo>
                  <a:pt x="4031" y="3219"/>
                </a:lnTo>
                <a:cubicBezTo>
                  <a:pt x="4020" y="3066"/>
                  <a:pt x="4000" y="2917"/>
                  <a:pt x="4017" y="2750"/>
                </a:cubicBezTo>
                <a:cubicBezTo>
                  <a:pt x="4059" y="2728"/>
                  <a:pt x="4104" y="2731"/>
                  <a:pt x="4164" y="2736"/>
                </a:cubicBezTo>
                <a:cubicBezTo>
                  <a:pt x="4237" y="2844"/>
                  <a:pt x="4307" y="2951"/>
                  <a:pt x="4381" y="3058"/>
                </a:cubicBezTo>
                <a:cubicBezTo>
                  <a:pt x="4401" y="3109"/>
                  <a:pt x="4423" y="3160"/>
                  <a:pt x="4443" y="3213"/>
                </a:cubicBezTo>
                <a:lnTo>
                  <a:pt x="4443" y="3227"/>
                </a:lnTo>
                <a:cubicBezTo>
                  <a:pt x="4499" y="3095"/>
                  <a:pt x="4451" y="2971"/>
                  <a:pt x="4652" y="2976"/>
                </a:cubicBezTo>
                <a:lnTo>
                  <a:pt x="4657" y="2976"/>
                </a:lnTo>
                <a:cubicBezTo>
                  <a:pt x="4666" y="2987"/>
                  <a:pt x="4677" y="2999"/>
                  <a:pt x="4686" y="3010"/>
                </a:cubicBezTo>
                <a:cubicBezTo>
                  <a:pt x="4674" y="3024"/>
                  <a:pt x="4663" y="3038"/>
                  <a:pt x="4652" y="3052"/>
                </a:cubicBezTo>
                <a:cubicBezTo>
                  <a:pt x="4725" y="3112"/>
                  <a:pt x="4903" y="3332"/>
                  <a:pt x="4708" y="3408"/>
                </a:cubicBezTo>
                <a:cubicBezTo>
                  <a:pt x="4702" y="3414"/>
                  <a:pt x="4700" y="3422"/>
                  <a:pt x="4694" y="3428"/>
                </a:cubicBezTo>
                <a:cubicBezTo>
                  <a:pt x="4996" y="3368"/>
                  <a:pt x="5038" y="3078"/>
                  <a:pt x="5007" y="2742"/>
                </a:cubicBezTo>
                <a:lnTo>
                  <a:pt x="5002" y="2742"/>
                </a:lnTo>
                <a:cubicBezTo>
                  <a:pt x="4979" y="2866"/>
                  <a:pt x="4951" y="3010"/>
                  <a:pt x="4917" y="3112"/>
                </a:cubicBezTo>
                <a:cubicBezTo>
                  <a:pt x="4906" y="3117"/>
                  <a:pt x="4894" y="3120"/>
                  <a:pt x="4883" y="3126"/>
                </a:cubicBezTo>
                <a:cubicBezTo>
                  <a:pt x="4872" y="3120"/>
                  <a:pt x="4861" y="3112"/>
                  <a:pt x="4849" y="3106"/>
                </a:cubicBezTo>
                <a:cubicBezTo>
                  <a:pt x="4773" y="3047"/>
                  <a:pt x="4815" y="2906"/>
                  <a:pt x="4844" y="2846"/>
                </a:cubicBezTo>
                <a:cubicBezTo>
                  <a:pt x="4798" y="2855"/>
                  <a:pt x="4784" y="2824"/>
                  <a:pt x="4782" y="2776"/>
                </a:cubicBezTo>
                <a:cubicBezTo>
                  <a:pt x="4728" y="2829"/>
                  <a:pt x="4691" y="2872"/>
                  <a:pt x="4621" y="2908"/>
                </a:cubicBezTo>
                <a:cubicBezTo>
                  <a:pt x="4632" y="2889"/>
                  <a:pt x="4643" y="2872"/>
                  <a:pt x="4655" y="2852"/>
                </a:cubicBezTo>
                <a:cubicBezTo>
                  <a:pt x="4607" y="2846"/>
                  <a:pt x="4522" y="2838"/>
                  <a:pt x="4471" y="2829"/>
                </a:cubicBezTo>
                <a:close/>
                <a:moveTo>
                  <a:pt x="2500" y="3018"/>
                </a:moveTo>
                <a:cubicBezTo>
                  <a:pt x="2443" y="3095"/>
                  <a:pt x="2319" y="3157"/>
                  <a:pt x="2220" y="3185"/>
                </a:cubicBezTo>
                <a:cubicBezTo>
                  <a:pt x="2212" y="3216"/>
                  <a:pt x="2201" y="3244"/>
                  <a:pt x="2192" y="3275"/>
                </a:cubicBezTo>
                <a:cubicBezTo>
                  <a:pt x="2232" y="3250"/>
                  <a:pt x="2280" y="3256"/>
                  <a:pt x="2333" y="3227"/>
                </a:cubicBezTo>
                <a:cubicBezTo>
                  <a:pt x="2392" y="3157"/>
                  <a:pt x="2455" y="3086"/>
                  <a:pt x="2514" y="3018"/>
                </a:cubicBezTo>
                <a:lnTo>
                  <a:pt x="2500" y="3018"/>
                </a:lnTo>
                <a:close/>
                <a:moveTo>
                  <a:pt x="4694" y="2069"/>
                </a:moveTo>
                <a:cubicBezTo>
                  <a:pt x="4722" y="2114"/>
                  <a:pt x="4750" y="2133"/>
                  <a:pt x="4827" y="2131"/>
                </a:cubicBezTo>
                <a:cubicBezTo>
                  <a:pt x="4861" y="2105"/>
                  <a:pt x="4872" y="2080"/>
                  <a:pt x="4897" y="2046"/>
                </a:cubicBezTo>
                <a:lnTo>
                  <a:pt x="4897" y="2032"/>
                </a:lnTo>
                <a:cubicBezTo>
                  <a:pt x="4987" y="2100"/>
                  <a:pt x="5083" y="2131"/>
                  <a:pt x="5114" y="2263"/>
                </a:cubicBezTo>
                <a:lnTo>
                  <a:pt x="5120" y="2263"/>
                </a:lnTo>
                <a:cubicBezTo>
                  <a:pt x="5131" y="2229"/>
                  <a:pt x="5143" y="2193"/>
                  <a:pt x="5154" y="2159"/>
                </a:cubicBezTo>
                <a:cubicBezTo>
                  <a:pt x="5047" y="2066"/>
                  <a:pt x="4940" y="1973"/>
                  <a:pt x="4832" y="1879"/>
                </a:cubicBezTo>
                <a:lnTo>
                  <a:pt x="4813" y="1879"/>
                </a:lnTo>
                <a:cubicBezTo>
                  <a:pt x="4753" y="1930"/>
                  <a:pt x="4700" y="1950"/>
                  <a:pt x="4618" y="1984"/>
                </a:cubicBezTo>
                <a:cubicBezTo>
                  <a:pt x="4652" y="2004"/>
                  <a:pt x="4688" y="2026"/>
                  <a:pt x="4722" y="2046"/>
                </a:cubicBezTo>
                <a:cubicBezTo>
                  <a:pt x="4734" y="2021"/>
                  <a:pt x="4745" y="1995"/>
                  <a:pt x="4756" y="1970"/>
                </a:cubicBezTo>
                <a:cubicBezTo>
                  <a:pt x="4779" y="1964"/>
                  <a:pt x="4804" y="1956"/>
                  <a:pt x="4827" y="1950"/>
                </a:cubicBezTo>
                <a:cubicBezTo>
                  <a:pt x="4855" y="1970"/>
                  <a:pt x="4855" y="1973"/>
                  <a:pt x="4855" y="2021"/>
                </a:cubicBezTo>
                <a:cubicBezTo>
                  <a:pt x="4801" y="2063"/>
                  <a:pt x="4793" y="2074"/>
                  <a:pt x="4694" y="2069"/>
                </a:cubicBezTo>
                <a:close/>
                <a:moveTo>
                  <a:pt x="3681" y="3289"/>
                </a:moveTo>
                <a:cubicBezTo>
                  <a:pt x="3582" y="3275"/>
                  <a:pt x="3506" y="3222"/>
                  <a:pt x="3478" y="3137"/>
                </a:cubicBezTo>
                <a:cubicBezTo>
                  <a:pt x="3472" y="3134"/>
                  <a:pt x="3469" y="3131"/>
                  <a:pt x="3464" y="3131"/>
                </a:cubicBezTo>
                <a:cubicBezTo>
                  <a:pt x="3467" y="3303"/>
                  <a:pt x="3438" y="3363"/>
                  <a:pt x="3345" y="3433"/>
                </a:cubicBezTo>
                <a:cubicBezTo>
                  <a:pt x="3280" y="3425"/>
                  <a:pt x="3258" y="3399"/>
                  <a:pt x="3213" y="3377"/>
                </a:cubicBezTo>
                <a:cubicBezTo>
                  <a:pt x="3210" y="3354"/>
                  <a:pt x="3207" y="3329"/>
                  <a:pt x="3207" y="3306"/>
                </a:cubicBezTo>
                <a:cubicBezTo>
                  <a:pt x="3159" y="3329"/>
                  <a:pt x="3067" y="3337"/>
                  <a:pt x="3019" y="3306"/>
                </a:cubicBezTo>
                <a:cubicBezTo>
                  <a:pt x="2977" y="3284"/>
                  <a:pt x="2951" y="3236"/>
                  <a:pt x="2943" y="3179"/>
                </a:cubicBezTo>
                <a:cubicBezTo>
                  <a:pt x="2906" y="3196"/>
                  <a:pt x="2892" y="3213"/>
                  <a:pt x="2844" y="3222"/>
                </a:cubicBezTo>
                <a:cubicBezTo>
                  <a:pt x="2666" y="3123"/>
                  <a:pt x="2629" y="2872"/>
                  <a:pt x="2347" y="2872"/>
                </a:cubicBezTo>
                <a:cubicBezTo>
                  <a:pt x="2268" y="2908"/>
                  <a:pt x="2198" y="2906"/>
                  <a:pt x="2144" y="2962"/>
                </a:cubicBezTo>
                <a:cubicBezTo>
                  <a:pt x="2124" y="2976"/>
                  <a:pt x="2167" y="3072"/>
                  <a:pt x="2172" y="3123"/>
                </a:cubicBezTo>
                <a:cubicBezTo>
                  <a:pt x="2246" y="3078"/>
                  <a:pt x="2280" y="2982"/>
                  <a:pt x="2376" y="2956"/>
                </a:cubicBezTo>
                <a:cubicBezTo>
                  <a:pt x="2573" y="2900"/>
                  <a:pt x="2728" y="3145"/>
                  <a:pt x="2773" y="3250"/>
                </a:cubicBezTo>
                <a:cubicBezTo>
                  <a:pt x="2802" y="3267"/>
                  <a:pt x="2821" y="3272"/>
                  <a:pt x="2864" y="3256"/>
                </a:cubicBezTo>
                <a:cubicBezTo>
                  <a:pt x="2909" y="3284"/>
                  <a:pt x="2940" y="3306"/>
                  <a:pt x="2948" y="3374"/>
                </a:cubicBezTo>
                <a:cubicBezTo>
                  <a:pt x="3002" y="3360"/>
                  <a:pt x="3036" y="3354"/>
                  <a:pt x="3104" y="3360"/>
                </a:cubicBezTo>
                <a:cubicBezTo>
                  <a:pt x="3106" y="3380"/>
                  <a:pt x="3109" y="3397"/>
                  <a:pt x="3109" y="3416"/>
                </a:cubicBezTo>
                <a:cubicBezTo>
                  <a:pt x="3143" y="3414"/>
                  <a:pt x="3179" y="3411"/>
                  <a:pt x="3213" y="3411"/>
                </a:cubicBezTo>
                <a:cubicBezTo>
                  <a:pt x="3252" y="3439"/>
                  <a:pt x="3303" y="3476"/>
                  <a:pt x="3325" y="3524"/>
                </a:cubicBezTo>
                <a:cubicBezTo>
                  <a:pt x="3402" y="3498"/>
                  <a:pt x="3436" y="3419"/>
                  <a:pt x="3529" y="3411"/>
                </a:cubicBezTo>
                <a:cubicBezTo>
                  <a:pt x="3568" y="3459"/>
                  <a:pt x="3608" y="3504"/>
                  <a:pt x="3647" y="3552"/>
                </a:cubicBezTo>
                <a:cubicBezTo>
                  <a:pt x="3653" y="3555"/>
                  <a:pt x="3656" y="3557"/>
                  <a:pt x="3661" y="3557"/>
                </a:cubicBezTo>
                <a:cubicBezTo>
                  <a:pt x="3658" y="3459"/>
                  <a:pt x="3616" y="3430"/>
                  <a:pt x="3599" y="3354"/>
                </a:cubicBezTo>
                <a:cubicBezTo>
                  <a:pt x="3622" y="3340"/>
                  <a:pt x="3647" y="3326"/>
                  <a:pt x="3670" y="3312"/>
                </a:cubicBezTo>
                <a:cubicBezTo>
                  <a:pt x="3673" y="3303"/>
                  <a:pt x="3675" y="3298"/>
                  <a:pt x="3681" y="3289"/>
                </a:cubicBezTo>
                <a:close/>
                <a:moveTo>
                  <a:pt x="2641" y="3137"/>
                </a:moveTo>
                <a:cubicBezTo>
                  <a:pt x="2635" y="3134"/>
                  <a:pt x="2632" y="3131"/>
                  <a:pt x="2627" y="3131"/>
                </a:cubicBezTo>
                <a:cubicBezTo>
                  <a:pt x="2553" y="3168"/>
                  <a:pt x="2460" y="3188"/>
                  <a:pt x="2395" y="3216"/>
                </a:cubicBezTo>
                <a:cubicBezTo>
                  <a:pt x="2387" y="3227"/>
                  <a:pt x="2376" y="3239"/>
                  <a:pt x="2367" y="3250"/>
                </a:cubicBezTo>
                <a:cubicBezTo>
                  <a:pt x="2387" y="3261"/>
                  <a:pt x="2409" y="3272"/>
                  <a:pt x="2429" y="3284"/>
                </a:cubicBezTo>
                <a:cubicBezTo>
                  <a:pt x="2500" y="3233"/>
                  <a:pt x="2570" y="3185"/>
                  <a:pt x="2641" y="3137"/>
                </a:cubicBezTo>
                <a:close/>
                <a:moveTo>
                  <a:pt x="4784" y="1795"/>
                </a:moveTo>
                <a:lnTo>
                  <a:pt x="4784" y="1789"/>
                </a:lnTo>
                <a:cubicBezTo>
                  <a:pt x="4734" y="1769"/>
                  <a:pt x="4683" y="1752"/>
                  <a:pt x="4629" y="1733"/>
                </a:cubicBezTo>
                <a:cubicBezTo>
                  <a:pt x="4626" y="1673"/>
                  <a:pt x="4623" y="1611"/>
                  <a:pt x="4623" y="1552"/>
                </a:cubicBezTo>
                <a:cubicBezTo>
                  <a:pt x="4604" y="1484"/>
                  <a:pt x="4553" y="1408"/>
                  <a:pt x="4539" y="1321"/>
                </a:cubicBezTo>
                <a:cubicBezTo>
                  <a:pt x="4544" y="1281"/>
                  <a:pt x="4547" y="1242"/>
                  <a:pt x="4553" y="1202"/>
                </a:cubicBezTo>
                <a:cubicBezTo>
                  <a:pt x="4519" y="1349"/>
                  <a:pt x="4519" y="1487"/>
                  <a:pt x="4573" y="1623"/>
                </a:cubicBezTo>
                <a:cubicBezTo>
                  <a:pt x="4544" y="1693"/>
                  <a:pt x="4513" y="1719"/>
                  <a:pt x="4474" y="1769"/>
                </a:cubicBezTo>
                <a:cubicBezTo>
                  <a:pt x="4609" y="1820"/>
                  <a:pt x="4576" y="1761"/>
                  <a:pt x="4683" y="1854"/>
                </a:cubicBezTo>
                <a:cubicBezTo>
                  <a:pt x="4719" y="1831"/>
                  <a:pt x="4753" y="1815"/>
                  <a:pt x="4784" y="1795"/>
                </a:cubicBezTo>
                <a:close/>
                <a:moveTo>
                  <a:pt x="2773" y="4283"/>
                </a:moveTo>
                <a:cubicBezTo>
                  <a:pt x="2731" y="4333"/>
                  <a:pt x="2708" y="4362"/>
                  <a:pt x="2613" y="4359"/>
                </a:cubicBezTo>
                <a:cubicBezTo>
                  <a:pt x="2531" y="4288"/>
                  <a:pt x="2381" y="4221"/>
                  <a:pt x="2339" y="4113"/>
                </a:cubicBezTo>
                <a:cubicBezTo>
                  <a:pt x="2249" y="3873"/>
                  <a:pt x="2596" y="3679"/>
                  <a:pt x="2457" y="3385"/>
                </a:cubicBezTo>
                <a:cubicBezTo>
                  <a:pt x="2398" y="3625"/>
                  <a:pt x="2384" y="3794"/>
                  <a:pt x="2130" y="3834"/>
                </a:cubicBezTo>
                <a:cubicBezTo>
                  <a:pt x="2170" y="3857"/>
                  <a:pt x="2249" y="3854"/>
                  <a:pt x="2285" y="3840"/>
                </a:cubicBezTo>
                <a:lnTo>
                  <a:pt x="2291" y="3840"/>
                </a:lnTo>
                <a:cubicBezTo>
                  <a:pt x="2198" y="4071"/>
                  <a:pt x="2305" y="4108"/>
                  <a:pt x="2376" y="4274"/>
                </a:cubicBezTo>
                <a:cubicBezTo>
                  <a:pt x="2234" y="4170"/>
                  <a:pt x="2136" y="4043"/>
                  <a:pt x="2026" y="3905"/>
                </a:cubicBezTo>
                <a:cubicBezTo>
                  <a:pt x="2045" y="3761"/>
                  <a:pt x="2133" y="3727"/>
                  <a:pt x="2130" y="3555"/>
                </a:cubicBezTo>
                <a:cubicBezTo>
                  <a:pt x="2059" y="3608"/>
                  <a:pt x="2020" y="3696"/>
                  <a:pt x="1955" y="3749"/>
                </a:cubicBezTo>
                <a:cubicBezTo>
                  <a:pt x="1901" y="3772"/>
                  <a:pt x="1848" y="3797"/>
                  <a:pt x="1794" y="3820"/>
                </a:cubicBezTo>
                <a:cubicBezTo>
                  <a:pt x="1955" y="3992"/>
                  <a:pt x="2178" y="4195"/>
                  <a:pt x="2263" y="4435"/>
                </a:cubicBezTo>
                <a:cubicBezTo>
                  <a:pt x="2319" y="4443"/>
                  <a:pt x="2376" y="4455"/>
                  <a:pt x="2429" y="4463"/>
                </a:cubicBezTo>
                <a:cubicBezTo>
                  <a:pt x="2486" y="4500"/>
                  <a:pt x="2474" y="4630"/>
                  <a:pt x="2528" y="4658"/>
                </a:cubicBezTo>
                <a:lnTo>
                  <a:pt x="3039" y="4658"/>
                </a:lnTo>
                <a:cubicBezTo>
                  <a:pt x="2965" y="4531"/>
                  <a:pt x="2835" y="4432"/>
                  <a:pt x="2787" y="4288"/>
                </a:cubicBezTo>
                <a:cubicBezTo>
                  <a:pt x="2782" y="4288"/>
                  <a:pt x="2779" y="4285"/>
                  <a:pt x="2773" y="4283"/>
                </a:cubicBezTo>
                <a:close/>
                <a:moveTo>
                  <a:pt x="3912" y="4353"/>
                </a:moveTo>
                <a:cubicBezTo>
                  <a:pt x="3862" y="4381"/>
                  <a:pt x="3842" y="4429"/>
                  <a:pt x="3780" y="4452"/>
                </a:cubicBezTo>
                <a:cubicBezTo>
                  <a:pt x="3729" y="4483"/>
                  <a:pt x="3627" y="4415"/>
                  <a:pt x="3585" y="4390"/>
                </a:cubicBezTo>
                <a:cubicBezTo>
                  <a:pt x="3579" y="4421"/>
                  <a:pt x="3577" y="4449"/>
                  <a:pt x="3571" y="4480"/>
                </a:cubicBezTo>
                <a:cubicBezTo>
                  <a:pt x="3560" y="4486"/>
                  <a:pt x="3548" y="4494"/>
                  <a:pt x="3537" y="4500"/>
                </a:cubicBezTo>
                <a:cubicBezTo>
                  <a:pt x="3416" y="4455"/>
                  <a:pt x="3452" y="4424"/>
                  <a:pt x="3396" y="4311"/>
                </a:cubicBezTo>
                <a:cubicBezTo>
                  <a:pt x="3373" y="4288"/>
                  <a:pt x="3348" y="4263"/>
                  <a:pt x="3325" y="4240"/>
                </a:cubicBezTo>
                <a:cubicBezTo>
                  <a:pt x="3320" y="4198"/>
                  <a:pt x="3311" y="4156"/>
                  <a:pt x="3306" y="4113"/>
                </a:cubicBezTo>
                <a:cubicBezTo>
                  <a:pt x="3294" y="4173"/>
                  <a:pt x="3283" y="4235"/>
                  <a:pt x="3272" y="4294"/>
                </a:cubicBezTo>
                <a:cubicBezTo>
                  <a:pt x="3359" y="4390"/>
                  <a:pt x="3396" y="4545"/>
                  <a:pt x="3452" y="4672"/>
                </a:cubicBezTo>
                <a:lnTo>
                  <a:pt x="4073" y="4672"/>
                </a:lnTo>
                <a:lnTo>
                  <a:pt x="4073" y="4658"/>
                </a:lnTo>
                <a:cubicBezTo>
                  <a:pt x="3963" y="4618"/>
                  <a:pt x="3915" y="4497"/>
                  <a:pt x="3912" y="4353"/>
                </a:cubicBezTo>
                <a:close/>
                <a:moveTo>
                  <a:pt x="3529" y="3975"/>
                </a:moveTo>
                <a:cubicBezTo>
                  <a:pt x="3489" y="4074"/>
                  <a:pt x="3450" y="4175"/>
                  <a:pt x="3410" y="4277"/>
                </a:cubicBezTo>
                <a:cubicBezTo>
                  <a:pt x="3438" y="4263"/>
                  <a:pt x="3464" y="4252"/>
                  <a:pt x="3500" y="4263"/>
                </a:cubicBezTo>
                <a:cubicBezTo>
                  <a:pt x="3543" y="4277"/>
                  <a:pt x="3551" y="4311"/>
                  <a:pt x="3543" y="4353"/>
                </a:cubicBezTo>
                <a:cubicBezTo>
                  <a:pt x="3616" y="4325"/>
                  <a:pt x="3647" y="4263"/>
                  <a:pt x="3746" y="4254"/>
                </a:cubicBezTo>
                <a:cubicBezTo>
                  <a:pt x="3726" y="4212"/>
                  <a:pt x="3709" y="4170"/>
                  <a:pt x="3689" y="4127"/>
                </a:cubicBezTo>
                <a:cubicBezTo>
                  <a:pt x="3687" y="4122"/>
                  <a:pt x="3684" y="4119"/>
                  <a:pt x="3684" y="4113"/>
                </a:cubicBezTo>
                <a:cubicBezTo>
                  <a:pt x="3675" y="4147"/>
                  <a:pt x="3664" y="4184"/>
                  <a:pt x="3656" y="4218"/>
                </a:cubicBezTo>
                <a:cubicBezTo>
                  <a:pt x="3630" y="4223"/>
                  <a:pt x="3605" y="4232"/>
                  <a:pt x="3579" y="4237"/>
                </a:cubicBezTo>
                <a:cubicBezTo>
                  <a:pt x="3557" y="4221"/>
                  <a:pt x="3531" y="4204"/>
                  <a:pt x="3509" y="4190"/>
                </a:cubicBezTo>
                <a:cubicBezTo>
                  <a:pt x="3498" y="4122"/>
                  <a:pt x="3546" y="4037"/>
                  <a:pt x="3529" y="3975"/>
                </a:cubicBezTo>
                <a:close/>
                <a:moveTo>
                  <a:pt x="4513" y="4283"/>
                </a:moveTo>
                <a:cubicBezTo>
                  <a:pt x="4511" y="4277"/>
                  <a:pt x="4508" y="4274"/>
                  <a:pt x="4508" y="4269"/>
                </a:cubicBezTo>
                <a:cubicBezTo>
                  <a:pt x="4522" y="4254"/>
                  <a:pt x="4536" y="4240"/>
                  <a:pt x="4550" y="4226"/>
                </a:cubicBezTo>
                <a:cubicBezTo>
                  <a:pt x="4547" y="4142"/>
                  <a:pt x="4505" y="4096"/>
                  <a:pt x="4446" y="4074"/>
                </a:cubicBezTo>
                <a:cubicBezTo>
                  <a:pt x="4480" y="4127"/>
                  <a:pt x="4505" y="4209"/>
                  <a:pt x="4432" y="4240"/>
                </a:cubicBezTo>
                <a:cubicBezTo>
                  <a:pt x="4262" y="4113"/>
                  <a:pt x="3986" y="3817"/>
                  <a:pt x="3901" y="3620"/>
                </a:cubicBezTo>
                <a:cubicBezTo>
                  <a:pt x="3895" y="3614"/>
                  <a:pt x="3887" y="3611"/>
                  <a:pt x="3881" y="3605"/>
                </a:cubicBezTo>
                <a:cubicBezTo>
                  <a:pt x="3921" y="3699"/>
                  <a:pt x="4048" y="3811"/>
                  <a:pt x="3986" y="3933"/>
                </a:cubicBezTo>
                <a:cubicBezTo>
                  <a:pt x="4006" y="3927"/>
                  <a:pt x="4022" y="3919"/>
                  <a:pt x="4042" y="3913"/>
                </a:cubicBezTo>
                <a:lnTo>
                  <a:pt x="4042" y="4026"/>
                </a:lnTo>
                <a:cubicBezTo>
                  <a:pt x="4070" y="4015"/>
                  <a:pt x="4076" y="4000"/>
                  <a:pt x="4104" y="4006"/>
                </a:cubicBezTo>
                <a:cubicBezTo>
                  <a:pt x="4138" y="4029"/>
                  <a:pt x="4130" y="4071"/>
                  <a:pt x="4147" y="4111"/>
                </a:cubicBezTo>
                <a:lnTo>
                  <a:pt x="4147" y="4125"/>
                </a:lnTo>
                <a:cubicBezTo>
                  <a:pt x="4161" y="4113"/>
                  <a:pt x="4175" y="4102"/>
                  <a:pt x="4189" y="4091"/>
                </a:cubicBezTo>
                <a:cubicBezTo>
                  <a:pt x="4209" y="4102"/>
                  <a:pt x="4231" y="4113"/>
                  <a:pt x="4251" y="4125"/>
                </a:cubicBezTo>
                <a:cubicBezTo>
                  <a:pt x="4254" y="4192"/>
                  <a:pt x="4248" y="4229"/>
                  <a:pt x="4223" y="4266"/>
                </a:cubicBezTo>
                <a:cubicBezTo>
                  <a:pt x="4271" y="4252"/>
                  <a:pt x="4302" y="4243"/>
                  <a:pt x="4350" y="4260"/>
                </a:cubicBezTo>
                <a:cubicBezTo>
                  <a:pt x="4355" y="4280"/>
                  <a:pt x="4364" y="4297"/>
                  <a:pt x="4370" y="4317"/>
                </a:cubicBezTo>
                <a:cubicBezTo>
                  <a:pt x="4364" y="4333"/>
                  <a:pt x="4355" y="4350"/>
                  <a:pt x="4350" y="4364"/>
                </a:cubicBezTo>
                <a:cubicBezTo>
                  <a:pt x="4344" y="4370"/>
                  <a:pt x="4336" y="4373"/>
                  <a:pt x="4330" y="4379"/>
                </a:cubicBezTo>
                <a:cubicBezTo>
                  <a:pt x="4324" y="4364"/>
                  <a:pt x="4322" y="4350"/>
                  <a:pt x="4316" y="4336"/>
                </a:cubicBezTo>
                <a:cubicBezTo>
                  <a:pt x="4310" y="4350"/>
                  <a:pt x="4302" y="4364"/>
                  <a:pt x="4296" y="4379"/>
                </a:cubicBezTo>
                <a:cubicBezTo>
                  <a:pt x="4116" y="4359"/>
                  <a:pt x="3898" y="3913"/>
                  <a:pt x="3675" y="3820"/>
                </a:cubicBezTo>
                <a:cubicBezTo>
                  <a:pt x="3644" y="3699"/>
                  <a:pt x="3639" y="3648"/>
                  <a:pt x="3571" y="3574"/>
                </a:cubicBezTo>
                <a:cubicBezTo>
                  <a:pt x="3543" y="3648"/>
                  <a:pt x="3515" y="3718"/>
                  <a:pt x="3486" y="3792"/>
                </a:cubicBezTo>
                <a:cubicBezTo>
                  <a:pt x="3554" y="3879"/>
                  <a:pt x="3653" y="3938"/>
                  <a:pt x="3689" y="4057"/>
                </a:cubicBezTo>
                <a:cubicBezTo>
                  <a:pt x="3836" y="4029"/>
                  <a:pt x="4138" y="4350"/>
                  <a:pt x="4257" y="4455"/>
                </a:cubicBezTo>
                <a:cubicBezTo>
                  <a:pt x="4307" y="4500"/>
                  <a:pt x="4434" y="4556"/>
                  <a:pt x="4375" y="4644"/>
                </a:cubicBezTo>
                <a:lnTo>
                  <a:pt x="4375" y="4649"/>
                </a:lnTo>
                <a:cubicBezTo>
                  <a:pt x="4629" y="4652"/>
                  <a:pt x="4883" y="4655"/>
                  <a:pt x="5137" y="4655"/>
                </a:cubicBezTo>
                <a:lnTo>
                  <a:pt x="5137" y="4649"/>
                </a:lnTo>
                <a:cubicBezTo>
                  <a:pt x="5055" y="4545"/>
                  <a:pt x="4894" y="4435"/>
                  <a:pt x="4877" y="4271"/>
                </a:cubicBezTo>
                <a:cubicBezTo>
                  <a:pt x="4765" y="4277"/>
                  <a:pt x="4632" y="4300"/>
                  <a:pt x="4513" y="4283"/>
                </a:cubicBezTo>
                <a:close/>
                <a:moveTo>
                  <a:pt x="4736" y="4506"/>
                </a:moveTo>
                <a:cubicBezTo>
                  <a:pt x="4731" y="4511"/>
                  <a:pt x="4728" y="4520"/>
                  <a:pt x="4722" y="4525"/>
                </a:cubicBezTo>
                <a:cubicBezTo>
                  <a:pt x="4621" y="4576"/>
                  <a:pt x="4519" y="4500"/>
                  <a:pt x="4499" y="4421"/>
                </a:cubicBezTo>
                <a:lnTo>
                  <a:pt x="4494" y="4421"/>
                </a:lnTo>
                <a:cubicBezTo>
                  <a:pt x="4480" y="4441"/>
                  <a:pt x="4465" y="4458"/>
                  <a:pt x="4451" y="4477"/>
                </a:cubicBezTo>
                <a:lnTo>
                  <a:pt x="4381" y="4477"/>
                </a:lnTo>
                <a:cubicBezTo>
                  <a:pt x="4364" y="4455"/>
                  <a:pt x="4347" y="4429"/>
                  <a:pt x="4333" y="4407"/>
                </a:cubicBezTo>
                <a:cubicBezTo>
                  <a:pt x="4330" y="4401"/>
                  <a:pt x="4327" y="4393"/>
                  <a:pt x="4327" y="4387"/>
                </a:cubicBezTo>
                <a:cubicBezTo>
                  <a:pt x="4353" y="4379"/>
                  <a:pt x="4378" y="4367"/>
                  <a:pt x="4403" y="4359"/>
                </a:cubicBezTo>
                <a:cubicBezTo>
                  <a:pt x="4457" y="4367"/>
                  <a:pt x="4511" y="4379"/>
                  <a:pt x="4564" y="4387"/>
                </a:cubicBezTo>
                <a:cubicBezTo>
                  <a:pt x="4576" y="4418"/>
                  <a:pt x="4587" y="4446"/>
                  <a:pt x="4598" y="4477"/>
                </a:cubicBezTo>
                <a:lnTo>
                  <a:pt x="4598" y="4491"/>
                </a:lnTo>
                <a:cubicBezTo>
                  <a:pt x="4626" y="4455"/>
                  <a:pt x="4626" y="4427"/>
                  <a:pt x="4674" y="4407"/>
                </a:cubicBezTo>
                <a:cubicBezTo>
                  <a:pt x="4688" y="4396"/>
                  <a:pt x="4683" y="4390"/>
                  <a:pt x="4702" y="4401"/>
                </a:cubicBezTo>
                <a:cubicBezTo>
                  <a:pt x="4736" y="4421"/>
                  <a:pt x="4739" y="4449"/>
                  <a:pt x="4736" y="4506"/>
                </a:cubicBezTo>
                <a:close/>
                <a:moveTo>
                  <a:pt x="4877" y="1767"/>
                </a:moveTo>
                <a:cubicBezTo>
                  <a:pt x="4968" y="1891"/>
                  <a:pt x="5129" y="2091"/>
                  <a:pt x="5298" y="2131"/>
                </a:cubicBezTo>
                <a:cubicBezTo>
                  <a:pt x="5304" y="2136"/>
                  <a:pt x="5306" y="2145"/>
                  <a:pt x="5312" y="2150"/>
                </a:cubicBezTo>
                <a:cubicBezTo>
                  <a:pt x="5306" y="2198"/>
                  <a:pt x="5292" y="2215"/>
                  <a:pt x="5278" y="2249"/>
                </a:cubicBezTo>
                <a:cubicBezTo>
                  <a:pt x="5270" y="2255"/>
                  <a:pt x="5258" y="2263"/>
                  <a:pt x="5250" y="2269"/>
                </a:cubicBezTo>
                <a:cubicBezTo>
                  <a:pt x="5241" y="2246"/>
                  <a:pt x="5230" y="2221"/>
                  <a:pt x="5222" y="2198"/>
                </a:cubicBezTo>
                <a:cubicBezTo>
                  <a:pt x="5216" y="2196"/>
                  <a:pt x="5213" y="2193"/>
                  <a:pt x="5208" y="2193"/>
                </a:cubicBezTo>
                <a:cubicBezTo>
                  <a:pt x="5202" y="2612"/>
                  <a:pt x="4889" y="2448"/>
                  <a:pt x="4649" y="2396"/>
                </a:cubicBezTo>
                <a:cubicBezTo>
                  <a:pt x="4638" y="2480"/>
                  <a:pt x="4612" y="2525"/>
                  <a:pt x="4592" y="2590"/>
                </a:cubicBezTo>
                <a:cubicBezTo>
                  <a:pt x="4635" y="2553"/>
                  <a:pt x="4677" y="2516"/>
                  <a:pt x="4719" y="2477"/>
                </a:cubicBezTo>
                <a:cubicBezTo>
                  <a:pt x="4736" y="2474"/>
                  <a:pt x="4753" y="2471"/>
                  <a:pt x="4767" y="2471"/>
                </a:cubicBezTo>
                <a:cubicBezTo>
                  <a:pt x="4773" y="2474"/>
                  <a:pt x="4776" y="2477"/>
                  <a:pt x="4782" y="2477"/>
                </a:cubicBezTo>
                <a:cubicBezTo>
                  <a:pt x="4821" y="2544"/>
                  <a:pt x="4776" y="2615"/>
                  <a:pt x="4762" y="2686"/>
                </a:cubicBezTo>
                <a:cubicBezTo>
                  <a:pt x="4911" y="2575"/>
                  <a:pt x="4832" y="2553"/>
                  <a:pt x="5021" y="2629"/>
                </a:cubicBezTo>
                <a:cubicBezTo>
                  <a:pt x="5064" y="2601"/>
                  <a:pt x="5092" y="2584"/>
                  <a:pt x="5168" y="2587"/>
                </a:cubicBezTo>
                <a:cubicBezTo>
                  <a:pt x="5191" y="2530"/>
                  <a:pt x="5253" y="2508"/>
                  <a:pt x="5272" y="2460"/>
                </a:cubicBezTo>
                <a:lnTo>
                  <a:pt x="5272" y="2356"/>
                </a:lnTo>
                <a:cubicBezTo>
                  <a:pt x="5298" y="2297"/>
                  <a:pt x="5374" y="2241"/>
                  <a:pt x="5414" y="2153"/>
                </a:cubicBezTo>
                <a:cubicBezTo>
                  <a:pt x="5230" y="2029"/>
                  <a:pt x="5052" y="1896"/>
                  <a:pt x="4877" y="1767"/>
                </a:cubicBezTo>
                <a:close/>
                <a:moveTo>
                  <a:pt x="3311" y="4065"/>
                </a:moveTo>
                <a:cubicBezTo>
                  <a:pt x="3314" y="4071"/>
                  <a:pt x="3317" y="4074"/>
                  <a:pt x="3317" y="4079"/>
                </a:cubicBezTo>
                <a:lnTo>
                  <a:pt x="3323" y="4079"/>
                </a:lnTo>
                <a:cubicBezTo>
                  <a:pt x="3345" y="3981"/>
                  <a:pt x="3345" y="3873"/>
                  <a:pt x="3393" y="3800"/>
                </a:cubicBezTo>
                <a:cubicBezTo>
                  <a:pt x="3427" y="3752"/>
                  <a:pt x="3464" y="3707"/>
                  <a:pt x="3498" y="3659"/>
                </a:cubicBezTo>
                <a:cubicBezTo>
                  <a:pt x="3393" y="3724"/>
                  <a:pt x="3345" y="3814"/>
                  <a:pt x="3266" y="3905"/>
                </a:cubicBezTo>
                <a:cubicBezTo>
                  <a:pt x="3179" y="3727"/>
                  <a:pt x="3393" y="3631"/>
                  <a:pt x="3461" y="3555"/>
                </a:cubicBezTo>
                <a:cubicBezTo>
                  <a:pt x="3388" y="3583"/>
                  <a:pt x="3311" y="3611"/>
                  <a:pt x="3238" y="3639"/>
                </a:cubicBezTo>
                <a:lnTo>
                  <a:pt x="3218" y="3639"/>
                </a:lnTo>
                <a:cubicBezTo>
                  <a:pt x="3244" y="3603"/>
                  <a:pt x="3269" y="3566"/>
                  <a:pt x="3294" y="3526"/>
                </a:cubicBezTo>
                <a:cubicBezTo>
                  <a:pt x="3198" y="3600"/>
                  <a:pt x="3112" y="3586"/>
                  <a:pt x="2968" y="3574"/>
                </a:cubicBezTo>
                <a:cubicBezTo>
                  <a:pt x="3016" y="3538"/>
                  <a:pt x="3061" y="3501"/>
                  <a:pt x="3109" y="3461"/>
                </a:cubicBezTo>
                <a:cubicBezTo>
                  <a:pt x="3064" y="3478"/>
                  <a:pt x="3022" y="3495"/>
                  <a:pt x="2977" y="3509"/>
                </a:cubicBezTo>
                <a:lnTo>
                  <a:pt x="2844" y="3509"/>
                </a:lnTo>
                <a:lnTo>
                  <a:pt x="2844" y="3490"/>
                </a:lnTo>
                <a:cubicBezTo>
                  <a:pt x="2869" y="3464"/>
                  <a:pt x="2895" y="3439"/>
                  <a:pt x="2920" y="3414"/>
                </a:cubicBezTo>
                <a:lnTo>
                  <a:pt x="2920" y="3408"/>
                </a:lnTo>
                <a:cubicBezTo>
                  <a:pt x="2852" y="3430"/>
                  <a:pt x="2782" y="3461"/>
                  <a:pt x="2711" y="3442"/>
                </a:cubicBezTo>
                <a:cubicBezTo>
                  <a:pt x="2706" y="3439"/>
                  <a:pt x="2703" y="3436"/>
                  <a:pt x="2697" y="3436"/>
                </a:cubicBezTo>
                <a:cubicBezTo>
                  <a:pt x="2714" y="3363"/>
                  <a:pt x="2776" y="3335"/>
                  <a:pt x="2816" y="3281"/>
                </a:cubicBezTo>
                <a:lnTo>
                  <a:pt x="2802" y="3281"/>
                </a:lnTo>
                <a:cubicBezTo>
                  <a:pt x="2748" y="3315"/>
                  <a:pt x="2624" y="3318"/>
                  <a:pt x="2542" y="3315"/>
                </a:cubicBezTo>
                <a:cubicBezTo>
                  <a:pt x="2677" y="3498"/>
                  <a:pt x="2917" y="3628"/>
                  <a:pt x="3162" y="3699"/>
                </a:cubicBezTo>
                <a:cubicBezTo>
                  <a:pt x="3196" y="3862"/>
                  <a:pt x="3213" y="3975"/>
                  <a:pt x="3311" y="4065"/>
                </a:cubicBezTo>
                <a:close/>
                <a:moveTo>
                  <a:pt x="871" y="3171"/>
                </a:moveTo>
                <a:cubicBezTo>
                  <a:pt x="934" y="3380"/>
                  <a:pt x="747" y="3620"/>
                  <a:pt x="984" y="3710"/>
                </a:cubicBezTo>
                <a:cubicBezTo>
                  <a:pt x="1083" y="3749"/>
                  <a:pt x="1171" y="3651"/>
                  <a:pt x="1216" y="3605"/>
                </a:cubicBezTo>
                <a:cubicBezTo>
                  <a:pt x="1309" y="3509"/>
                  <a:pt x="1340" y="3388"/>
                  <a:pt x="1396" y="3256"/>
                </a:cubicBezTo>
                <a:cubicBezTo>
                  <a:pt x="1450" y="3129"/>
                  <a:pt x="1546" y="2999"/>
                  <a:pt x="1600" y="2877"/>
                </a:cubicBezTo>
                <a:cubicBezTo>
                  <a:pt x="1385" y="3047"/>
                  <a:pt x="1303" y="3628"/>
                  <a:pt x="956" y="3597"/>
                </a:cubicBezTo>
                <a:cubicBezTo>
                  <a:pt x="900" y="3459"/>
                  <a:pt x="897" y="3301"/>
                  <a:pt x="950" y="3143"/>
                </a:cubicBezTo>
                <a:cubicBezTo>
                  <a:pt x="908" y="3069"/>
                  <a:pt x="840" y="3047"/>
                  <a:pt x="832" y="2934"/>
                </a:cubicBezTo>
                <a:cubicBezTo>
                  <a:pt x="824" y="2824"/>
                  <a:pt x="976" y="2719"/>
                  <a:pt x="880" y="2592"/>
                </a:cubicBezTo>
                <a:cubicBezTo>
                  <a:pt x="877" y="2776"/>
                  <a:pt x="747" y="2804"/>
                  <a:pt x="719" y="2962"/>
                </a:cubicBezTo>
                <a:cubicBezTo>
                  <a:pt x="632" y="3033"/>
                  <a:pt x="849" y="3095"/>
                  <a:pt x="871" y="3171"/>
                </a:cubicBezTo>
                <a:close/>
                <a:moveTo>
                  <a:pt x="984" y="2900"/>
                </a:moveTo>
                <a:cubicBezTo>
                  <a:pt x="970" y="2914"/>
                  <a:pt x="956" y="2928"/>
                  <a:pt x="942" y="2942"/>
                </a:cubicBezTo>
                <a:cubicBezTo>
                  <a:pt x="982" y="2973"/>
                  <a:pt x="1004" y="3010"/>
                  <a:pt x="1041" y="3041"/>
                </a:cubicBezTo>
                <a:cubicBezTo>
                  <a:pt x="1024" y="3151"/>
                  <a:pt x="1007" y="3261"/>
                  <a:pt x="993" y="3368"/>
                </a:cubicBezTo>
                <a:lnTo>
                  <a:pt x="998" y="3368"/>
                </a:lnTo>
                <a:cubicBezTo>
                  <a:pt x="1041" y="3272"/>
                  <a:pt x="1083" y="3176"/>
                  <a:pt x="1125" y="3081"/>
                </a:cubicBezTo>
                <a:cubicBezTo>
                  <a:pt x="1199" y="2818"/>
                  <a:pt x="1041" y="2561"/>
                  <a:pt x="874" y="2527"/>
                </a:cubicBezTo>
                <a:cubicBezTo>
                  <a:pt x="953" y="2632"/>
                  <a:pt x="1038" y="2717"/>
                  <a:pt x="984" y="2900"/>
                </a:cubicBezTo>
                <a:close/>
                <a:moveTo>
                  <a:pt x="1633" y="4359"/>
                </a:moveTo>
                <a:cubicBezTo>
                  <a:pt x="1616" y="4376"/>
                  <a:pt x="1600" y="4393"/>
                  <a:pt x="1585" y="4407"/>
                </a:cubicBezTo>
                <a:cubicBezTo>
                  <a:pt x="1425" y="4460"/>
                  <a:pt x="1193" y="4215"/>
                  <a:pt x="1298" y="4037"/>
                </a:cubicBezTo>
                <a:cubicBezTo>
                  <a:pt x="1357" y="3936"/>
                  <a:pt x="1509" y="3930"/>
                  <a:pt x="1611" y="3871"/>
                </a:cubicBezTo>
                <a:cubicBezTo>
                  <a:pt x="1842" y="3735"/>
                  <a:pt x="2116" y="3569"/>
                  <a:pt x="2178" y="3261"/>
                </a:cubicBezTo>
                <a:cubicBezTo>
                  <a:pt x="2144" y="3309"/>
                  <a:pt x="2107" y="3360"/>
                  <a:pt x="2074" y="3408"/>
                </a:cubicBezTo>
                <a:cubicBezTo>
                  <a:pt x="1958" y="3557"/>
                  <a:pt x="1755" y="3713"/>
                  <a:pt x="1591" y="3814"/>
                </a:cubicBezTo>
                <a:cubicBezTo>
                  <a:pt x="1425" y="3916"/>
                  <a:pt x="1207" y="3890"/>
                  <a:pt x="1207" y="4164"/>
                </a:cubicBezTo>
                <a:lnTo>
                  <a:pt x="1202" y="4164"/>
                </a:lnTo>
                <a:cubicBezTo>
                  <a:pt x="1176" y="4142"/>
                  <a:pt x="1151" y="4116"/>
                  <a:pt x="1125" y="4094"/>
                </a:cubicBezTo>
                <a:cubicBezTo>
                  <a:pt x="1137" y="3936"/>
                  <a:pt x="1286" y="3823"/>
                  <a:pt x="1399" y="3772"/>
                </a:cubicBezTo>
                <a:cubicBezTo>
                  <a:pt x="1402" y="3766"/>
                  <a:pt x="1405" y="3763"/>
                  <a:pt x="1405" y="3758"/>
                </a:cubicBezTo>
                <a:cubicBezTo>
                  <a:pt x="1295" y="3800"/>
                  <a:pt x="1207" y="3865"/>
                  <a:pt x="1077" y="3899"/>
                </a:cubicBezTo>
                <a:cubicBezTo>
                  <a:pt x="1199" y="3758"/>
                  <a:pt x="1410" y="3696"/>
                  <a:pt x="1489" y="3515"/>
                </a:cubicBezTo>
                <a:cubicBezTo>
                  <a:pt x="1498" y="3509"/>
                  <a:pt x="1509" y="3501"/>
                  <a:pt x="1518" y="3495"/>
                </a:cubicBezTo>
                <a:cubicBezTo>
                  <a:pt x="1526" y="3498"/>
                  <a:pt x="1537" y="3501"/>
                  <a:pt x="1546" y="3501"/>
                </a:cubicBezTo>
                <a:cubicBezTo>
                  <a:pt x="1552" y="3532"/>
                  <a:pt x="1554" y="3560"/>
                  <a:pt x="1560" y="3591"/>
                </a:cubicBezTo>
                <a:lnTo>
                  <a:pt x="1566" y="3591"/>
                </a:lnTo>
                <a:cubicBezTo>
                  <a:pt x="1636" y="3453"/>
                  <a:pt x="1707" y="3318"/>
                  <a:pt x="1774" y="3179"/>
                </a:cubicBezTo>
                <a:cubicBezTo>
                  <a:pt x="1707" y="3224"/>
                  <a:pt x="1653" y="3270"/>
                  <a:pt x="1571" y="3306"/>
                </a:cubicBezTo>
                <a:cubicBezTo>
                  <a:pt x="1602" y="2996"/>
                  <a:pt x="1837" y="2581"/>
                  <a:pt x="2186" y="2615"/>
                </a:cubicBezTo>
                <a:cubicBezTo>
                  <a:pt x="2407" y="2635"/>
                  <a:pt x="2607" y="2714"/>
                  <a:pt x="2796" y="2767"/>
                </a:cubicBezTo>
                <a:cubicBezTo>
                  <a:pt x="2923" y="2796"/>
                  <a:pt x="3053" y="2824"/>
                  <a:pt x="3179" y="2852"/>
                </a:cubicBezTo>
                <a:cubicBezTo>
                  <a:pt x="3342" y="2711"/>
                  <a:pt x="3433" y="2513"/>
                  <a:pt x="3689" y="2460"/>
                </a:cubicBezTo>
                <a:lnTo>
                  <a:pt x="3689" y="2454"/>
                </a:lnTo>
                <a:cubicBezTo>
                  <a:pt x="3650" y="2448"/>
                  <a:pt x="3610" y="2446"/>
                  <a:pt x="3571" y="2440"/>
                </a:cubicBezTo>
                <a:cubicBezTo>
                  <a:pt x="3512" y="2417"/>
                  <a:pt x="3450" y="2393"/>
                  <a:pt x="3390" y="2370"/>
                </a:cubicBezTo>
                <a:cubicBezTo>
                  <a:pt x="3388" y="2365"/>
                  <a:pt x="3385" y="2362"/>
                  <a:pt x="3385" y="2356"/>
                </a:cubicBezTo>
                <a:cubicBezTo>
                  <a:pt x="3469" y="2339"/>
                  <a:pt x="3551" y="2322"/>
                  <a:pt x="3636" y="2308"/>
                </a:cubicBezTo>
                <a:cubicBezTo>
                  <a:pt x="3523" y="2263"/>
                  <a:pt x="3376" y="2291"/>
                  <a:pt x="3280" y="2252"/>
                </a:cubicBezTo>
                <a:cubicBezTo>
                  <a:pt x="3115" y="2187"/>
                  <a:pt x="3041" y="2049"/>
                  <a:pt x="2917" y="1944"/>
                </a:cubicBezTo>
                <a:cubicBezTo>
                  <a:pt x="2996" y="2215"/>
                  <a:pt x="3184" y="2417"/>
                  <a:pt x="3498" y="2460"/>
                </a:cubicBezTo>
                <a:cubicBezTo>
                  <a:pt x="3399" y="2530"/>
                  <a:pt x="2982" y="2677"/>
                  <a:pt x="2807" y="2649"/>
                </a:cubicBezTo>
                <a:cubicBezTo>
                  <a:pt x="2418" y="2587"/>
                  <a:pt x="2136" y="2511"/>
                  <a:pt x="1822" y="2711"/>
                </a:cubicBezTo>
                <a:cubicBezTo>
                  <a:pt x="1523" y="2903"/>
                  <a:pt x="1619" y="3092"/>
                  <a:pt x="1495" y="3439"/>
                </a:cubicBezTo>
                <a:cubicBezTo>
                  <a:pt x="1408" y="3682"/>
                  <a:pt x="1083" y="3885"/>
                  <a:pt x="824" y="3955"/>
                </a:cubicBezTo>
                <a:cubicBezTo>
                  <a:pt x="829" y="3981"/>
                  <a:pt x="871" y="4000"/>
                  <a:pt x="886" y="4032"/>
                </a:cubicBezTo>
                <a:cubicBezTo>
                  <a:pt x="953" y="4184"/>
                  <a:pt x="934" y="4345"/>
                  <a:pt x="1018" y="4480"/>
                </a:cubicBezTo>
                <a:cubicBezTo>
                  <a:pt x="1066" y="4542"/>
                  <a:pt x="1111" y="4607"/>
                  <a:pt x="1159" y="4669"/>
                </a:cubicBezTo>
                <a:cubicBezTo>
                  <a:pt x="1371" y="4675"/>
                  <a:pt x="1583" y="4683"/>
                  <a:pt x="1794" y="4689"/>
                </a:cubicBezTo>
                <a:lnTo>
                  <a:pt x="1837" y="4689"/>
                </a:lnTo>
                <a:cubicBezTo>
                  <a:pt x="1777" y="4582"/>
                  <a:pt x="1715" y="4475"/>
                  <a:pt x="1656" y="4367"/>
                </a:cubicBezTo>
                <a:cubicBezTo>
                  <a:pt x="1645" y="4364"/>
                  <a:pt x="1639" y="4362"/>
                  <a:pt x="1633" y="4359"/>
                </a:cubicBezTo>
                <a:close/>
                <a:moveTo>
                  <a:pt x="513" y="1072"/>
                </a:moveTo>
                <a:lnTo>
                  <a:pt x="632" y="824"/>
                </a:lnTo>
                <a:lnTo>
                  <a:pt x="389" y="960"/>
                </a:lnTo>
                <a:lnTo>
                  <a:pt x="189" y="773"/>
                </a:lnTo>
                <a:lnTo>
                  <a:pt x="239" y="1041"/>
                </a:lnTo>
                <a:lnTo>
                  <a:pt x="0" y="1177"/>
                </a:lnTo>
                <a:lnTo>
                  <a:pt x="273" y="1208"/>
                </a:lnTo>
                <a:lnTo>
                  <a:pt x="324" y="1476"/>
                </a:lnTo>
                <a:lnTo>
                  <a:pt x="443" y="1225"/>
                </a:lnTo>
                <a:lnTo>
                  <a:pt x="716" y="1256"/>
                </a:lnTo>
                <a:lnTo>
                  <a:pt x="513" y="1072"/>
                </a:lnTo>
                <a:close/>
                <a:moveTo>
                  <a:pt x="1585" y="900"/>
                </a:moveTo>
                <a:lnTo>
                  <a:pt x="1769" y="694"/>
                </a:lnTo>
                <a:lnTo>
                  <a:pt x="2023" y="802"/>
                </a:lnTo>
                <a:lnTo>
                  <a:pt x="1882" y="567"/>
                </a:lnTo>
                <a:lnTo>
                  <a:pt x="2065" y="361"/>
                </a:lnTo>
                <a:lnTo>
                  <a:pt x="1797" y="423"/>
                </a:lnTo>
                <a:lnTo>
                  <a:pt x="1656" y="189"/>
                </a:lnTo>
                <a:lnTo>
                  <a:pt x="1628" y="460"/>
                </a:lnTo>
                <a:lnTo>
                  <a:pt x="1357" y="522"/>
                </a:lnTo>
                <a:lnTo>
                  <a:pt x="1611" y="629"/>
                </a:lnTo>
                <a:lnTo>
                  <a:pt x="1585" y="900"/>
                </a:lnTo>
                <a:close/>
                <a:moveTo>
                  <a:pt x="2914" y="677"/>
                </a:moveTo>
                <a:lnTo>
                  <a:pt x="3137" y="517"/>
                </a:lnTo>
                <a:lnTo>
                  <a:pt x="3362" y="677"/>
                </a:lnTo>
                <a:lnTo>
                  <a:pt x="3275" y="418"/>
                </a:lnTo>
                <a:lnTo>
                  <a:pt x="3498" y="257"/>
                </a:lnTo>
                <a:lnTo>
                  <a:pt x="3221" y="257"/>
                </a:lnTo>
                <a:lnTo>
                  <a:pt x="3137" y="0"/>
                </a:lnTo>
                <a:lnTo>
                  <a:pt x="3053" y="260"/>
                </a:lnTo>
                <a:lnTo>
                  <a:pt x="2776" y="263"/>
                </a:lnTo>
                <a:lnTo>
                  <a:pt x="2999" y="421"/>
                </a:lnTo>
                <a:lnTo>
                  <a:pt x="2914" y="677"/>
                </a:lnTo>
                <a:close/>
                <a:moveTo>
                  <a:pt x="4299" y="779"/>
                </a:moveTo>
                <a:lnTo>
                  <a:pt x="4550" y="666"/>
                </a:lnTo>
                <a:lnTo>
                  <a:pt x="4739" y="869"/>
                </a:lnTo>
                <a:lnTo>
                  <a:pt x="4708" y="598"/>
                </a:lnTo>
                <a:lnTo>
                  <a:pt x="4959" y="485"/>
                </a:lnTo>
                <a:lnTo>
                  <a:pt x="4688" y="429"/>
                </a:lnTo>
                <a:lnTo>
                  <a:pt x="4657" y="158"/>
                </a:lnTo>
                <a:lnTo>
                  <a:pt x="4522" y="395"/>
                </a:lnTo>
                <a:lnTo>
                  <a:pt x="4251" y="342"/>
                </a:lnTo>
                <a:lnTo>
                  <a:pt x="4437" y="542"/>
                </a:lnTo>
                <a:lnTo>
                  <a:pt x="4299" y="779"/>
                </a:lnTo>
                <a:close/>
                <a:moveTo>
                  <a:pt x="6054" y="1013"/>
                </a:moveTo>
                <a:lnTo>
                  <a:pt x="6085" y="742"/>
                </a:lnTo>
                <a:lnTo>
                  <a:pt x="5899" y="940"/>
                </a:lnTo>
                <a:lnTo>
                  <a:pt x="5648" y="824"/>
                </a:lnTo>
                <a:lnTo>
                  <a:pt x="5783" y="1064"/>
                </a:lnTo>
                <a:lnTo>
                  <a:pt x="5594" y="1261"/>
                </a:lnTo>
                <a:lnTo>
                  <a:pt x="5865" y="1211"/>
                </a:lnTo>
                <a:lnTo>
                  <a:pt x="6001" y="1451"/>
                </a:lnTo>
                <a:lnTo>
                  <a:pt x="6032" y="1180"/>
                </a:lnTo>
                <a:lnTo>
                  <a:pt x="6302" y="1129"/>
                </a:lnTo>
                <a:lnTo>
                  <a:pt x="6054" y="1013"/>
                </a:lnTo>
                <a:close/>
                <a:moveTo>
                  <a:pt x="5614" y="4381"/>
                </a:moveTo>
                <a:cubicBezTo>
                  <a:pt x="5591" y="4367"/>
                  <a:pt x="5567" y="4362"/>
                  <a:pt x="5541" y="4362"/>
                </a:cubicBezTo>
                <a:cubicBezTo>
                  <a:pt x="5516" y="4362"/>
                  <a:pt x="5490" y="4367"/>
                  <a:pt x="5467" y="4381"/>
                </a:cubicBezTo>
                <a:cubicBezTo>
                  <a:pt x="5445" y="4396"/>
                  <a:pt x="5429" y="4412"/>
                  <a:pt x="5414" y="4435"/>
                </a:cubicBezTo>
                <a:cubicBezTo>
                  <a:pt x="5400" y="4458"/>
                  <a:pt x="5394" y="4483"/>
                  <a:pt x="5394" y="4508"/>
                </a:cubicBezTo>
                <a:cubicBezTo>
                  <a:pt x="5394" y="4534"/>
                  <a:pt x="5399" y="4556"/>
                  <a:pt x="5414" y="4579"/>
                </a:cubicBezTo>
                <a:cubicBezTo>
                  <a:pt x="5425" y="4602"/>
                  <a:pt x="5445" y="4619"/>
                  <a:pt x="5467" y="4633"/>
                </a:cubicBezTo>
                <a:cubicBezTo>
                  <a:pt x="5490" y="4648"/>
                  <a:pt x="5516" y="4652"/>
                  <a:pt x="5541" y="4652"/>
                </a:cubicBezTo>
                <a:cubicBezTo>
                  <a:pt x="5567" y="4652"/>
                  <a:pt x="5591" y="4648"/>
                  <a:pt x="5614" y="4633"/>
                </a:cubicBezTo>
                <a:cubicBezTo>
                  <a:pt x="5637" y="4619"/>
                  <a:pt x="5654" y="4602"/>
                  <a:pt x="5668" y="4579"/>
                </a:cubicBezTo>
                <a:cubicBezTo>
                  <a:pt x="5683" y="4556"/>
                  <a:pt x="5687" y="4534"/>
                  <a:pt x="5687" y="4508"/>
                </a:cubicBezTo>
                <a:cubicBezTo>
                  <a:pt x="5687" y="4483"/>
                  <a:pt x="5683" y="4458"/>
                  <a:pt x="5668" y="4435"/>
                </a:cubicBezTo>
                <a:cubicBezTo>
                  <a:pt x="5654" y="4412"/>
                  <a:pt x="5637" y="4396"/>
                  <a:pt x="5614" y="4381"/>
                </a:cubicBezTo>
                <a:close/>
                <a:moveTo>
                  <a:pt x="5648" y="4568"/>
                </a:moveTo>
                <a:cubicBezTo>
                  <a:pt x="5637" y="4587"/>
                  <a:pt x="5623" y="4602"/>
                  <a:pt x="5603" y="4613"/>
                </a:cubicBezTo>
                <a:cubicBezTo>
                  <a:pt x="5584" y="4624"/>
                  <a:pt x="5563" y="4630"/>
                  <a:pt x="5541" y="4630"/>
                </a:cubicBezTo>
                <a:cubicBezTo>
                  <a:pt x="5518" y="4630"/>
                  <a:pt x="5498" y="4624"/>
                  <a:pt x="5481" y="4613"/>
                </a:cubicBezTo>
                <a:cubicBezTo>
                  <a:pt x="5464" y="4602"/>
                  <a:pt x="5447" y="4588"/>
                  <a:pt x="5436" y="4568"/>
                </a:cubicBezTo>
                <a:cubicBezTo>
                  <a:pt x="5425" y="4549"/>
                  <a:pt x="5419" y="4528"/>
                  <a:pt x="5419" y="4506"/>
                </a:cubicBezTo>
                <a:cubicBezTo>
                  <a:pt x="5419" y="4483"/>
                  <a:pt x="5425" y="4463"/>
                  <a:pt x="5436" y="4443"/>
                </a:cubicBezTo>
                <a:cubicBezTo>
                  <a:pt x="5447" y="4424"/>
                  <a:pt x="5462" y="4410"/>
                  <a:pt x="5481" y="4398"/>
                </a:cubicBezTo>
                <a:cubicBezTo>
                  <a:pt x="5501" y="4387"/>
                  <a:pt x="5521" y="4381"/>
                  <a:pt x="5541" y="4381"/>
                </a:cubicBezTo>
                <a:cubicBezTo>
                  <a:pt x="5563" y="4381"/>
                  <a:pt x="5583" y="4387"/>
                  <a:pt x="5600" y="4398"/>
                </a:cubicBezTo>
                <a:cubicBezTo>
                  <a:pt x="5620" y="4410"/>
                  <a:pt x="5634" y="4424"/>
                  <a:pt x="5645" y="4443"/>
                </a:cubicBezTo>
                <a:cubicBezTo>
                  <a:pt x="5656" y="4463"/>
                  <a:pt x="5662" y="4483"/>
                  <a:pt x="5662" y="4503"/>
                </a:cubicBezTo>
                <a:cubicBezTo>
                  <a:pt x="5665" y="4528"/>
                  <a:pt x="5659" y="4551"/>
                  <a:pt x="5648" y="4568"/>
                </a:cubicBezTo>
                <a:close/>
                <a:moveTo>
                  <a:pt x="5597" y="4475"/>
                </a:moveTo>
                <a:cubicBezTo>
                  <a:pt x="5597" y="4458"/>
                  <a:pt x="5592" y="4447"/>
                  <a:pt x="5583" y="4438"/>
                </a:cubicBezTo>
                <a:cubicBezTo>
                  <a:pt x="5575" y="4430"/>
                  <a:pt x="5557" y="4427"/>
                  <a:pt x="5538" y="4427"/>
                </a:cubicBezTo>
                <a:lnTo>
                  <a:pt x="5490" y="4427"/>
                </a:lnTo>
                <a:lnTo>
                  <a:pt x="5490" y="4587"/>
                </a:lnTo>
                <a:lnTo>
                  <a:pt x="5524" y="4587"/>
                </a:lnTo>
                <a:lnTo>
                  <a:pt x="5524" y="4525"/>
                </a:lnTo>
                <a:lnTo>
                  <a:pt x="5541" y="4525"/>
                </a:lnTo>
                <a:lnTo>
                  <a:pt x="5574" y="4587"/>
                </a:lnTo>
                <a:lnTo>
                  <a:pt x="5611" y="4587"/>
                </a:lnTo>
                <a:lnTo>
                  <a:pt x="5569" y="4517"/>
                </a:lnTo>
                <a:cubicBezTo>
                  <a:pt x="5589" y="4511"/>
                  <a:pt x="5597" y="4497"/>
                  <a:pt x="5597" y="4475"/>
                </a:cubicBezTo>
                <a:close/>
                <a:moveTo>
                  <a:pt x="5557" y="4494"/>
                </a:moveTo>
                <a:cubicBezTo>
                  <a:pt x="5552" y="4497"/>
                  <a:pt x="5546" y="4500"/>
                  <a:pt x="5538" y="4500"/>
                </a:cubicBezTo>
                <a:lnTo>
                  <a:pt x="5526" y="4500"/>
                </a:lnTo>
                <a:lnTo>
                  <a:pt x="5526" y="4452"/>
                </a:lnTo>
                <a:lnTo>
                  <a:pt x="5538" y="4452"/>
                </a:lnTo>
                <a:cubicBezTo>
                  <a:pt x="5546" y="4452"/>
                  <a:pt x="5555" y="4455"/>
                  <a:pt x="5557" y="4458"/>
                </a:cubicBezTo>
                <a:cubicBezTo>
                  <a:pt x="5563" y="4460"/>
                  <a:pt x="5563" y="4466"/>
                  <a:pt x="5563" y="4475"/>
                </a:cubicBezTo>
                <a:cubicBezTo>
                  <a:pt x="5563" y="4483"/>
                  <a:pt x="5560" y="4491"/>
                  <a:pt x="5557" y="4494"/>
                </a:cubicBezTo>
                <a:close/>
              </a:path>
            </a:pathLst>
          </a:custGeom>
          <a:solidFill>
            <a:schemeClr val="tx1"/>
          </a:solidFill>
          <a:ln>
            <a:noFill/>
          </a:ln>
          <a:effectLst/>
        </p:spPr>
        <p:txBody>
          <a:bodyPr wrap="none" anchor="ctr"/>
          <a:lstStyle/>
          <a:p>
            <a:endParaRPr lang="en-US" dirty="0"/>
          </a:p>
        </p:txBody>
      </p:sp>
      <p:sp>
        <p:nvSpPr>
          <p:cNvPr id="8" name="Text Placeholder 15">
            <a:extLst>
              <a:ext uri="{FF2B5EF4-FFF2-40B4-BE49-F238E27FC236}">
                <a16:creationId xmlns="" xmlns:a16="http://schemas.microsoft.com/office/drawing/2014/main" id="{1820208F-2484-144E-94BF-3DD595246FB8}"/>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9" name="Title 1">
            <a:extLst>
              <a:ext uri="{FF2B5EF4-FFF2-40B4-BE49-F238E27FC236}">
                <a16:creationId xmlns="" xmlns:a16="http://schemas.microsoft.com/office/drawing/2014/main" id="{3032E140-39A1-644C-9702-0F6893EC7725}"/>
              </a:ext>
            </a:extLst>
          </p:cNvPr>
          <p:cNvSpPr>
            <a:spLocks noGrp="1"/>
          </p:cNvSpPr>
          <p:nvPr>
            <p:ph type="title"/>
          </p:nvPr>
        </p:nvSpPr>
        <p:spPr>
          <a:xfrm>
            <a:off x="376814" y="545234"/>
            <a:ext cx="6636382"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11" name="Text Placeholder 11">
            <a:extLst>
              <a:ext uri="{FF2B5EF4-FFF2-40B4-BE49-F238E27FC236}">
                <a16:creationId xmlns="" xmlns:a16="http://schemas.microsoft.com/office/drawing/2014/main" id="{9DAA4BD9-605F-B641-B11A-2A3874CEACA5}"/>
              </a:ext>
            </a:extLst>
          </p:cNvPr>
          <p:cNvSpPr>
            <a:spLocks noGrp="1"/>
          </p:cNvSpPr>
          <p:nvPr>
            <p:ph type="body" sz="quarter" idx="13" hasCustomPrompt="1"/>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70548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n 2 Column">
    <p:bg>
      <p:bgPr>
        <a:solidFill>
          <a:schemeClr val="bg2"/>
        </a:solidFill>
        <a:effectLst/>
      </p:bgPr>
    </p:bg>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394230" y="1536054"/>
            <a:ext cx="3879451" cy="3303035"/>
          </a:xfrm>
          <a:prstGeom prst="rect">
            <a:avLst/>
          </a:prstGeom>
        </p:spPr>
        <p:txBody>
          <a:bodyPr/>
          <a:lstStyle>
            <a:lvl1pPr marL="0" indent="0">
              <a:lnSpc>
                <a:spcPct val="90000"/>
              </a:lnSpc>
              <a:spcBef>
                <a:spcPts val="0"/>
              </a:spcBef>
              <a:spcAft>
                <a:spcPts val="1000"/>
              </a:spcAft>
              <a:buFontTx/>
              <a:buNone/>
              <a:defRPr sz="1500">
                <a:solidFill>
                  <a:srgbClr val="000000"/>
                </a:solidFill>
                <a:latin typeface="Open Sans Light"/>
                <a:cs typeface="Open Sans Light"/>
              </a:defRPr>
            </a:lvl1pPr>
            <a:lvl2pPr marL="182880" indent="-274320">
              <a:spcBef>
                <a:spcPts val="0"/>
              </a:spcBef>
              <a:spcAft>
                <a:spcPts val="1000"/>
              </a:spcAft>
              <a:buFont typeface="Arial"/>
              <a:buChar char="•"/>
              <a:defRPr sz="1500">
                <a:solidFill>
                  <a:srgbClr val="000000"/>
                </a:solidFill>
                <a:latin typeface="Open Sans Light"/>
                <a:cs typeface="Open Sans Light"/>
              </a:defRPr>
            </a:lvl2pPr>
            <a:lvl3pPr marL="182880" indent="-274320">
              <a:spcBef>
                <a:spcPts val="0"/>
              </a:spcBef>
              <a:spcAft>
                <a:spcPts val="1000"/>
              </a:spcAft>
              <a:buFont typeface="Lucida Grande"/>
              <a:buChar char="»"/>
              <a:defRPr sz="1500">
                <a:solidFill>
                  <a:srgbClr val="000000"/>
                </a:solidFill>
                <a:latin typeface="Open Sans Light"/>
                <a:cs typeface="Open Sans Light"/>
              </a:defRPr>
            </a:lvl3pPr>
            <a:lvl4pPr marL="182880" indent="-274320">
              <a:spcBef>
                <a:spcPts val="0"/>
              </a:spcBef>
              <a:spcAft>
                <a:spcPts val="1000"/>
              </a:spcAft>
              <a:buFont typeface="Arial"/>
              <a:buChar char="•"/>
              <a:defRPr sz="1500">
                <a:solidFill>
                  <a:srgbClr val="000000"/>
                </a:solidFill>
                <a:latin typeface="Open Sans Light"/>
                <a:cs typeface="Open Sans Light"/>
              </a:defRPr>
            </a:lvl4pPr>
            <a:lvl5pPr marL="182880" indent="-274320">
              <a:spcBef>
                <a:spcPts val="0"/>
              </a:spcBef>
              <a:spcAft>
                <a:spcPts val="1000"/>
              </a:spcAft>
              <a:buFont typeface="Arial"/>
              <a:buChar char="•"/>
              <a:defRPr sz="1500">
                <a:solidFill>
                  <a:srgbClr val="000000"/>
                </a:solidFill>
                <a:latin typeface="Open Sans Light"/>
                <a:cs typeface="Open Sans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3"/>
          </p:nvPr>
        </p:nvSpPr>
        <p:spPr>
          <a:xfrm>
            <a:off x="4704753" y="1536054"/>
            <a:ext cx="3967760" cy="3303035"/>
          </a:xfrm>
          <a:prstGeom prst="rect">
            <a:avLst/>
          </a:prstGeom>
        </p:spPr>
        <p:txBody>
          <a:bodyPr/>
          <a:lstStyle>
            <a:lvl1pPr marL="0" indent="0">
              <a:lnSpc>
                <a:spcPct val="90000"/>
              </a:lnSpc>
              <a:spcBef>
                <a:spcPts val="0"/>
              </a:spcBef>
              <a:spcAft>
                <a:spcPts val="1000"/>
              </a:spcAft>
              <a:buFontTx/>
              <a:buNone/>
              <a:defRPr sz="1500">
                <a:solidFill>
                  <a:srgbClr val="000000"/>
                </a:solidFill>
                <a:latin typeface="Open Sans Light"/>
                <a:cs typeface="Open Sans Light"/>
              </a:defRPr>
            </a:lvl1pPr>
            <a:lvl2pPr marL="182880" indent="-274320">
              <a:spcBef>
                <a:spcPts val="0"/>
              </a:spcBef>
              <a:spcAft>
                <a:spcPts val="1000"/>
              </a:spcAft>
              <a:buFont typeface="Arial"/>
              <a:buChar char="•"/>
              <a:defRPr sz="1500">
                <a:solidFill>
                  <a:srgbClr val="000000"/>
                </a:solidFill>
                <a:latin typeface="Open Sans Light"/>
                <a:cs typeface="Open Sans Light"/>
              </a:defRPr>
            </a:lvl2pPr>
            <a:lvl3pPr marL="182880" indent="-274320">
              <a:spcBef>
                <a:spcPts val="0"/>
              </a:spcBef>
              <a:spcAft>
                <a:spcPts val="1000"/>
              </a:spcAft>
              <a:buFont typeface="Lucida Grande"/>
              <a:buChar char="»"/>
              <a:defRPr sz="1500">
                <a:solidFill>
                  <a:srgbClr val="000000"/>
                </a:solidFill>
                <a:latin typeface="Open Sans Light"/>
                <a:cs typeface="Open Sans Light"/>
              </a:defRPr>
            </a:lvl3pPr>
            <a:lvl4pPr marL="182880" indent="-274320">
              <a:spcBef>
                <a:spcPts val="0"/>
              </a:spcBef>
              <a:spcAft>
                <a:spcPts val="1000"/>
              </a:spcAft>
              <a:buFont typeface="Arial"/>
              <a:buChar char="•"/>
              <a:defRPr sz="1500">
                <a:solidFill>
                  <a:srgbClr val="000000"/>
                </a:solidFill>
                <a:latin typeface="Open Sans Light"/>
                <a:cs typeface="Open Sans Light"/>
              </a:defRPr>
            </a:lvl4pPr>
            <a:lvl5pPr marL="182880" indent="-274320">
              <a:spcBef>
                <a:spcPts val="0"/>
              </a:spcBef>
              <a:spcAft>
                <a:spcPts val="1000"/>
              </a:spcAft>
              <a:buFont typeface="Arial"/>
              <a:buChar char="•"/>
              <a:defRPr sz="1500">
                <a:solidFill>
                  <a:srgbClr val="000000"/>
                </a:solidFill>
                <a:latin typeface="Open Sans Light"/>
                <a:cs typeface="Open Sans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5">
            <a:extLst>
              <a:ext uri="{FF2B5EF4-FFF2-40B4-BE49-F238E27FC236}">
                <a16:creationId xmlns="" xmlns:a16="http://schemas.microsoft.com/office/drawing/2014/main" id="{674F898A-8E93-CC44-9B33-1BAA02305476}"/>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9" name="Title 1">
            <a:extLst>
              <a:ext uri="{FF2B5EF4-FFF2-40B4-BE49-F238E27FC236}">
                <a16:creationId xmlns="" xmlns:a16="http://schemas.microsoft.com/office/drawing/2014/main" id="{76BE4D52-9C12-B64C-82D2-E65026896EEB}"/>
              </a:ext>
            </a:extLst>
          </p:cNvPr>
          <p:cNvSpPr>
            <a:spLocks noGrp="1"/>
          </p:cNvSpPr>
          <p:nvPr>
            <p:ph type="title"/>
          </p:nvPr>
        </p:nvSpPr>
        <p:spPr>
          <a:xfrm>
            <a:off x="376814" y="545234"/>
            <a:ext cx="6636382"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Tree>
    <p:extLst>
      <p:ext uri="{BB962C8B-B14F-4D97-AF65-F5344CB8AC3E}">
        <p14:creationId xmlns:p14="http://schemas.microsoft.com/office/powerpoint/2010/main" val="106772643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n 2 Column Icon">
    <p:bg>
      <p:bgPr>
        <a:solidFill>
          <a:srgbClr val="E8E8E3"/>
        </a:solidFill>
        <a:effectLst/>
      </p:bgPr>
    </p:bg>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394230" y="1536054"/>
            <a:ext cx="3879451" cy="3303035"/>
          </a:xfrm>
          <a:prstGeom prst="rect">
            <a:avLst/>
          </a:prstGeom>
        </p:spPr>
        <p:txBody>
          <a:bodyPr/>
          <a:lstStyle>
            <a:lvl1pPr marL="0" indent="0">
              <a:lnSpc>
                <a:spcPct val="90000"/>
              </a:lnSpc>
              <a:spcBef>
                <a:spcPts val="0"/>
              </a:spcBef>
              <a:spcAft>
                <a:spcPts val="1000"/>
              </a:spcAft>
              <a:buFontTx/>
              <a:buNone/>
              <a:defRPr sz="1500">
                <a:solidFill>
                  <a:srgbClr val="000000"/>
                </a:solidFill>
                <a:latin typeface="Open Sans Light"/>
                <a:cs typeface="Open Sans Light"/>
              </a:defRPr>
            </a:lvl1pPr>
            <a:lvl2pPr marL="182880" indent="-274320">
              <a:spcBef>
                <a:spcPts val="0"/>
              </a:spcBef>
              <a:spcAft>
                <a:spcPts val="1000"/>
              </a:spcAft>
              <a:buFont typeface="Arial"/>
              <a:buChar char="•"/>
              <a:defRPr sz="1500">
                <a:solidFill>
                  <a:srgbClr val="000000"/>
                </a:solidFill>
                <a:latin typeface="Open Sans Light"/>
                <a:cs typeface="Open Sans Light"/>
              </a:defRPr>
            </a:lvl2pPr>
            <a:lvl3pPr marL="182880" indent="-274320">
              <a:spcBef>
                <a:spcPts val="0"/>
              </a:spcBef>
              <a:spcAft>
                <a:spcPts val="1000"/>
              </a:spcAft>
              <a:buFont typeface="Lucida Grande"/>
              <a:buChar char="»"/>
              <a:defRPr sz="1500">
                <a:solidFill>
                  <a:srgbClr val="000000"/>
                </a:solidFill>
                <a:latin typeface="Open Sans Light"/>
                <a:cs typeface="Open Sans Light"/>
              </a:defRPr>
            </a:lvl3pPr>
            <a:lvl4pPr marL="182880" indent="-274320">
              <a:spcBef>
                <a:spcPts val="0"/>
              </a:spcBef>
              <a:spcAft>
                <a:spcPts val="1000"/>
              </a:spcAft>
              <a:buFont typeface="Arial"/>
              <a:buChar char="•"/>
              <a:defRPr sz="1500">
                <a:solidFill>
                  <a:srgbClr val="000000"/>
                </a:solidFill>
                <a:latin typeface="Open Sans Light"/>
                <a:cs typeface="Open Sans Light"/>
              </a:defRPr>
            </a:lvl4pPr>
            <a:lvl5pPr marL="182880" indent="-274320">
              <a:spcBef>
                <a:spcPts val="0"/>
              </a:spcBef>
              <a:spcAft>
                <a:spcPts val="1000"/>
              </a:spcAft>
              <a:buFont typeface="Arial"/>
              <a:buChar char="•"/>
              <a:defRPr sz="1500">
                <a:solidFill>
                  <a:srgbClr val="000000"/>
                </a:solidFill>
                <a:latin typeface="Open Sans Light"/>
                <a:cs typeface="Open Sans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3"/>
          </p:nvPr>
        </p:nvSpPr>
        <p:spPr>
          <a:xfrm>
            <a:off x="4704753" y="1536054"/>
            <a:ext cx="3967760" cy="3303035"/>
          </a:xfrm>
          <a:prstGeom prst="rect">
            <a:avLst/>
          </a:prstGeom>
        </p:spPr>
        <p:txBody>
          <a:bodyPr/>
          <a:lstStyle>
            <a:lvl1pPr marL="0" indent="0">
              <a:lnSpc>
                <a:spcPct val="90000"/>
              </a:lnSpc>
              <a:spcBef>
                <a:spcPts val="0"/>
              </a:spcBef>
              <a:spcAft>
                <a:spcPts val="1000"/>
              </a:spcAft>
              <a:buFontTx/>
              <a:buNone/>
              <a:defRPr sz="1500">
                <a:solidFill>
                  <a:srgbClr val="000000"/>
                </a:solidFill>
                <a:latin typeface="Open Sans Light"/>
                <a:cs typeface="Open Sans Light"/>
              </a:defRPr>
            </a:lvl1pPr>
            <a:lvl2pPr marL="182880" indent="-274320">
              <a:spcBef>
                <a:spcPts val="0"/>
              </a:spcBef>
              <a:spcAft>
                <a:spcPts val="1000"/>
              </a:spcAft>
              <a:buFont typeface="Arial"/>
              <a:buChar char="•"/>
              <a:defRPr sz="1500">
                <a:solidFill>
                  <a:srgbClr val="000000"/>
                </a:solidFill>
                <a:latin typeface="Open Sans Light"/>
                <a:cs typeface="Open Sans Light"/>
              </a:defRPr>
            </a:lvl2pPr>
            <a:lvl3pPr marL="182880" indent="-274320">
              <a:spcBef>
                <a:spcPts val="0"/>
              </a:spcBef>
              <a:spcAft>
                <a:spcPts val="1000"/>
              </a:spcAft>
              <a:buFont typeface="Lucida Grande"/>
              <a:buChar char="»"/>
              <a:defRPr sz="1500">
                <a:solidFill>
                  <a:srgbClr val="000000"/>
                </a:solidFill>
                <a:latin typeface="Open Sans Light"/>
                <a:cs typeface="Open Sans Light"/>
              </a:defRPr>
            </a:lvl3pPr>
            <a:lvl4pPr marL="182880" indent="-274320">
              <a:spcBef>
                <a:spcPts val="0"/>
              </a:spcBef>
              <a:spcAft>
                <a:spcPts val="1000"/>
              </a:spcAft>
              <a:buFont typeface="Arial"/>
              <a:buChar char="•"/>
              <a:defRPr sz="1500">
                <a:solidFill>
                  <a:srgbClr val="000000"/>
                </a:solidFill>
                <a:latin typeface="Open Sans Light"/>
                <a:cs typeface="Open Sans Light"/>
              </a:defRPr>
            </a:lvl4pPr>
            <a:lvl5pPr marL="182880" indent="-274320">
              <a:spcBef>
                <a:spcPts val="0"/>
              </a:spcBef>
              <a:spcAft>
                <a:spcPts val="1000"/>
              </a:spcAft>
              <a:buFont typeface="Arial"/>
              <a:buChar char="•"/>
              <a:defRPr sz="1500">
                <a:solidFill>
                  <a:srgbClr val="000000"/>
                </a:solidFill>
                <a:latin typeface="Open Sans Light"/>
                <a:cs typeface="Open Sans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reeform 1"/>
          <p:cNvSpPr>
            <a:spLocks noChangeArrowheads="1"/>
          </p:cNvSpPr>
          <p:nvPr userDrawn="1"/>
        </p:nvSpPr>
        <p:spPr bwMode="auto">
          <a:xfrm>
            <a:off x="7946258" y="377825"/>
            <a:ext cx="726255" cy="540753"/>
          </a:xfrm>
          <a:custGeom>
            <a:avLst/>
            <a:gdLst>
              <a:gd name="T0" fmla="*/ 3780 w 6303"/>
              <a:gd name="T1" fmla="*/ 2232 h 4690"/>
              <a:gd name="T2" fmla="*/ 4420 w 6303"/>
              <a:gd name="T3" fmla="*/ 1705 h 4690"/>
              <a:gd name="T4" fmla="*/ 4420 w 6303"/>
              <a:gd name="T5" fmla="*/ 1817 h 4690"/>
              <a:gd name="T6" fmla="*/ 4330 w 6303"/>
              <a:gd name="T7" fmla="*/ 2184 h 4690"/>
              <a:gd name="T8" fmla="*/ 4333 w 6303"/>
              <a:gd name="T9" fmla="*/ 1724 h 4690"/>
              <a:gd name="T10" fmla="*/ 1557 w 6303"/>
              <a:gd name="T11" fmla="*/ 2815 h 4690"/>
              <a:gd name="T12" fmla="*/ 3853 w 6303"/>
              <a:gd name="T13" fmla="*/ 1851 h 4690"/>
              <a:gd name="T14" fmla="*/ 3546 w 6303"/>
              <a:gd name="T15" fmla="*/ 2153 h 4690"/>
              <a:gd name="T16" fmla="*/ 4536 w 6303"/>
              <a:gd name="T17" fmla="*/ 3196 h 4690"/>
              <a:gd name="T18" fmla="*/ 4192 w 6303"/>
              <a:gd name="T19" fmla="*/ 3436 h 4690"/>
              <a:gd name="T20" fmla="*/ 4403 w 6303"/>
              <a:gd name="T21" fmla="*/ 3470 h 4690"/>
              <a:gd name="T22" fmla="*/ 4542 w 6303"/>
              <a:gd name="T23" fmla="*/ 2683 h 4690"/>
              <a:gd name="T24" fmla="*/ 3667 w 6303"/>
              <a:gd name="T25" fmla="*/ 2815 h 4690"/>
              <a:gd name="T26" fmla="*/ 4381 w 6303"/>
              <a:gd name="T27" fmla="*/ 3058 h 4690"/>
              <a:gd name="T28" fmla="*/ 4694 w 6303"/>
              <a:gd name="T29" fmla="*/ 3428 h 4690"/>
              <a:gd name="T30" fmla="*/ 4621 w 6303"/>
              <a:gd name="T31" fmla="*/ 2908 h 4690"/>
              <a:gd name="T32" fmla="*/ 2500 w 6303"/>
              <a:gd name="T33" fmla="*/ 3018 h 4690"/>
              <a:gd name="T34" fmla="*/ 4832 w 6303"/>
              <a:gd name="T35" fmla="*/ 1879 h 4690"/>
              <a:gd name="T36" fmla="*/ 3681 w 6303"/>
              <a:gd name="T37" fmla="*/ 3289 h 4690"/>
              <a:gd name="T38" fmla="*/ 2844 w 6303"/>
              <a:gd name="T39" fmla="*/ 3222 h 4690"/>
              <a:gd name="T40" fmla="*/ 3104 w 6303"/>
              <a:gd name="T41" fmla="*/ 3360 h 4690"/>
              <a:gd name="T42" fmla="*/ 3670 w 6303"/>
              <a:gd name="T43" fmla="*/ 3312 h 4690"/>
              <a:gd name="T44" fmla="*/ 4784 w 6303"/>
              <a:gd name="T45" fmla="*/ 1795 h 4690"/>
              <a:gd name="T46" fmla="*/ 4683 w 6303"/>
              <a:gd name="T47" fmla="*/ 1854 h 4690"/>
              <a:gd name="T48" fmla="*/ 2291 w 6303"/>
              <a:gd name="T49" fmla="*/ 3840 h 4690"/>
              <a:gd name="T50" fmla="*/ 2528 w 6303"/>
              <a:gd name="T51" fmla="*/ 4658 h 4690"/>
              <a:gd name="T52" fmla="*/ 3537 w 6303"/>
              <a:gd name="T53" fmla="*/ 4500 h 4690"/>
              <a:gd name="T54" fmla="*/ 3912 w 6303"/>
              <a:gd name="T55" fmla="*/ 4353 h 4690"/>
              <a:gd name="T56" fmla="*/ 3656 w 6303"/>
              <a:gd name="T57" fmla="*/ 4218 h 4690"/>
              <a:gd name="T58" fmla="*/ 4432 w 6303"/>
              <a:gd name="T59" fmla="*/ 4240 h 4690"/>
              <a:gd name="T60" fmla="*/ 4147 w 6303"/>
              <a:gd name="T61" fmla="*/ 4125 h 4690"/>
              <a:gd name="T62" fmla="*/ 4316 w 6303"/>
              <a:gd name="T63" fmla="*/ 4336 h 4690"/>
              <a:gd name="T64" fmla="*/ 4375 w 6303"/>
              <a:gd name="T65" fmla="*/ 4649 h 4690"/>
              <a:gd name="T66" fmla="*/ 4494 w 6303"/>
              <a:gd name="T67" fmla="*/ 4421 h 4690"/>
              <a:gd name="T68" fmla="*/ 4598 w 6303"/>
              <a:gd name="T69" fmla="*/ 4491 h 4690"/>
              <a:gd name="T70" fmla="*/ 5250 w 6303"/>
              <a:gd name="T71" fmla="*/ 2269 h 4690"/>
              <a:gd name="T72" fmla="*/ 4762 w 6303"/>
              <a:gd name="T73" fmla="*/ 2686 h 4690"/>
              <a:gd name="T74" fmla="*/ 3317 w 6303"/>
              <a:gd name="T75" fmla="*/ 4079 h 4690"/>
              <a:gd name="T76" fmla="*/ 3294 w 6303"/>
              <a:gd name="T77" fmla="*/ 3526 h 4690"/>
              <a:gd name="T78" fmla="*/ 2711 w 6303"/>
              <a:gd name="T79" fmla="*/ 3442 h 4690"/>
              <a:gd name="T80" fmla="*/ 984 w 6303"/>
              <a:gd name="T81" fmla="*/ 3710 h 4690"/>
              <a:gd name="T82" fmla="*/ 719 w 6303"/>
              <a:gd name="T83" fmla="*/ 2962 h 4690"/>
              <a:gd name="T84" fmla="*/ 874 w 6303"/>
              <a:gd name="T85" fmla="*/ 2527 h 4690"/>
              <a:gd name="T86" fmla="*/ 1591 w 6303"/>
              <a:gd name="T87" fmla="*/ 3814 h 4690"/>
              <a:gd name="T88" fmla="*/ 1518 w 6303"/>
              <a:gd name="T89" fmla="*/ 3495 h 4690"/>
              <a:gd name="T90" fmla="*/ 3179 w 6303"/>
              <a:gd name="T91" fmla="*/ 2852 h 4690"/>
              <a:gd name="T92" fmla="*/ 2917 w 6303"/>
              <a:gd name="T93" fmla="*/ 1944 h 4690"/>
              <a:gd name="T94" fmla="*/ 1159 w 6303"/>
              <a:gd name="T95" fmla="*/ 4669 h 4690"/>
              <a:gd name="T96" fmla="*/ 189 w 6303"/>
              <a:gd name="T97" fmla="*/ 773 h 4690"/>
              <a:gd name="T98" fmla="*/ 1585 w 6303"/>
              <a:gd name="T99" fmla="*/ 900 h 4690"/>
              <a:gd name="T100" fmla="*/ 1357 w 6303"/>
              <a:gd name="T101" fmla="*/ 522 h 4690"/>
              <a:gd name="T102" fmla="*/ 3221 w 6303"/>
              <a:gd name="T103" fmla="*/ 257 h 4690"/>
              <a:gd name="T104" fmla="*/ 4739 w 6303"/>
              <a:gd name="T105" fmla="*/ 869 h 4690"/>
              <a:gd name="T106" fmla="*/ 4299 w 6303"/>
              <a:gd name="T107" fmla="*/ 779 h 4690"/>
              <a:gd name="T108" fmla="*/ 6001 w 6303"/>
              <a:gd name="T109" fmla="*/ 1451 h 4690"/>
              <a:gd name="T110" fmla="*/ 5394 w 6303"/>
              <a:gd name="T111" fmla="*/ 4508 h 4690"/>
              <a:gd name="T112" fmla="*/ 5614 w 6303"/>
              <a:gd name="T113" fmla="*/ 4381 h 4690"/>
              <a:gd name="T114" fmla="*/ 5481 w 6303"/>
              <a:gd name="T115" fmla="*/ 4398 h 4690"/>
              <a:gd name="T116" fmla="*/ 5538 w 6303"/>
              <a:gd name="T117" fmla="*/ 4427 h 4690"/>
              <a:gd name="T118" fmla="*/ 5569 w 6303"/>
              <a:gd name="T119" fmla="*/ 4517 h 4690"/>
              <a:gd name="T120" fmla="*/ 5563 w 6303"/>
              <a:gd name="T121" fmla="*/ 4475 h 4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03" h="4690">
                <a:moveTo>
                  <a:pt x="4144" y="2536"/>
                </a:moveTo>
                <a:lnTo>
                  <a:pt x="4149" y="2446"/>
                </a:lnTo>
                <a:cubicBezTo>
                  <a:pt x="4180" y="2387"/>
                  <a:pt x="4209" y="2331"/>
                  <a:pt x="4240" y="2272"/>
                </a:cubicBezTo>
                <a:cubicBezTo>
                  <a:pt x="4245" y="2266"/>
                  <a:pt x="4248" y="2263"/>
                  <a:pt x="4254" y="2258"/>
                </a:cubicBezTo>
                <a:cubicBezTo>
                  <a:pt x="4214" y="2255"/>
                  <a:pt x="4175" y="2252"/>
                  <a:pt x="4135" y="2252"/>
                </a:cubicBezTo>
                <a:cubicBezTo>
                  <a:pt x="4022" y="2215"/>
                  <a:pt x="4008" y="2111"/>
                  <a:pt x="3989" y="2015"/>
                </a:cubicBezTo>
                <a:cubicBezTo>
                  <a:pt x="3901" y="2085"/>
                  <a:pt x="3763" y="2108"/>
                  <a:pt x="3647" y="2148"/>
                </a:cubicBezTo>
                <a:cubicBezTo>
                  <a:pt x="3692" y="2176"/>
                  <a:pt x="3735" y="2204"/>
                  <a:pt x="3780" y="2232"/>
                </a:cubicBezTo>
                <a:cubicBezTo>
                  <a:pt x="3800" y="2187"/>
                  <a:pt x="3814" y="2164"/>
                  <a:pt x="3856" y="2142"/>
                </a:cubicBezTo>
                <a:cubicBezTo>
                  <a:pt x="3958" y="2148"/>
                  <a:pt x="4076" y="2258"/>
                  <a:pt x="4107" y="2331"/>
                </a:cubicBezTo>
                <a:cubicBezTo>
                  <a:pt x="4141" y="2406"/>
                  <a:pt x="4101" y="2477"/>
                  <a:pt x="4144" y="2536"/>
                </a:cubicBezTo>
                <a:close/>
                <a:moveTo>
                  <a:pt x="4395" y="1600"/>
                </a:moveTo>
                <a:lnTo>
                  <a:pt x="4389" y="1600"/>
                </a:lnTo>
                <a:cubicBezTo>
                  <a:pt x="4372" y="1578"/>
                  <a:pt x="4355" y="1552"/>
                  <a:pt x="4341" y="1530"/>
                </a:cubicBezTo>
                <a:cubicBezTo>
                  <a:pt x="4336" y="1524"/>
                  <a:pt x="4327" y="1521"/>
                  <a:pt x="4322" y="1515"/>
                </a:cubicBezTo>
                <a:cubicBezTo>
                  <a:pt x="4347" y="1589"/>
                  <a:pt x="4392" y="1642"/>
                  <a:pt x="4420" y="1705"/>
                </a:cubicBezTo>
                <a:cubicBezTo>
                  <a:pt x="4426" y="1710"/>
                  <a:pt x="4434" y="1713"/>
                  <a:pt x="4440" y="1719"/>
                </a:cubicBezTo>
                <a:cubicBezTo>
                  <a:pt x="4463" y="1617"/>
                  <a:pt x="4511" y="1386"/>
                  <a:pt x="4426" y="1312"/>
                </a:cubicBezTo>
                <a:cubicBezTo>
                  <a:pt x="4446" y="1408"/>
                  <a:pt x="4437" y="1513"/>
                  <a:pt x="4398" y="1586"/>
                </a:cubicBezTo>
                <a:lnTo>
                  <a:pt x="4398" y="1600"/>
                </a:lnTo>
                <a:lnTo>
                  <a:pt x="4395" y="1600"/>
                </a:lnTo>
                <a:close/>
                <a:moveTo>
                  <a:pt x="4618" y="2074"/>
                </a:moveTo>
                <a:cubicBezTo>
                  <a:pt x="4581" y="2071"/>
                  <a:pt x="4544" y="2069"/>
                  <a:pt x="4505" y="2069"/>
                </a:cubicBezTo>
                <a:cubicBezTo>
                  <a:pt x="4451" y="1995"/>
                  <a:pt x="4406" y="1947"/>
                  <a:pt x="4420" y="1817"/>
                </a:cubicBezTo>
                <a:cubicBezTo>
                  <a:pt x="4395" y="1798"/>
                  <a:pt x="4370" y="1775"/>
                  <a:pt x="4344" y="1755"/>
                </a:cubicBezTo>
                <a:cubicBezTo>
                  <a:pt x="4322" y="1812"/>
                  <a:pt x="4274" y="1857"/>
                  <a:pt x="4217" y="1882"/>
                </a:cubicBezTo>
                <a:lnTo>
                  <a:pt x="4217" y="1888"/>
                </a:lnTo>
                <a:cubicBezTo>
                  <a:pt x="4268" y="1922"/>
                  <a:pt x="4322" y="1927"/>
                  <a:pt x="4350" y="1987"/>
                </a:cubicBezTo>
                <a:cubicBezTo>
                  <a:pt x="4364" y="2006"/>
                  <a:pt x="4353" y="2009"/>
                  <a:pt x="4344" y="2043"/>
                </a:cubicBezTo>
                <a:cubicBezTo>
                  <a:pt x="4262" y="2066"/>
                  <a:pt x="4234" y="2069"/>
                  <a:pt x="4149" y="2057"/>
                </a:cubicBezTo>
                <a:cubicBezTo>
                  <a:pt x="4206" y="2094"/>
                  <a:pt x="4262" y="2131"/>
                  <a:pt x="4316" y="2170"/>
                </a:cubicBezTo>
                <a:cubicBezTo>
                  <a:pt x="4322" y="2176"/>
                  <a:pt x="4324" y="2179"/>
                  <a:pt x="4330" y="2184"/>
                </a:cubicBezTo>
                <a:cubicBezTo>
                  <a:pt x="4353" y="2145"/>
                  <a:pt x="4370" y="2133"/>
                  <a:pt x="4406" y="2108"/>
                </a:cubicBezTo>
                <a:cubicBezTo>
                  <a:pt x="4449" y="2128"/>
                  <a:pt x="4491" y="2150"/>
                  <a:pt x="4533" y="2170"/>
                </a:cubicBezTo>
                <a:cubicBezTo>
                  <a:pt x="4539" y="2176"/>
                  <a:pt x="4542" y="2179"/>
                  <a:pt x="4547" y="2184"/>
                </a:cubicBezTo>
                <a:cubicBezTo>
                  <a:pt x="4567" y="2153"/>
                  <a:pt x="4584" y="2125"/>
                  <a:pt x="4604" y="2094"/>
                </a:cubicBezTo>
                <a:cubicBezTo>
                  <a:pt x="4609" y="2085"/>
                  <a:pt x="4612" y="2080"/>
                  <a:pt x="4618" y="2074"/>
                </a:cubicBezTo>
                <a:close/>
                <a:moveTo>
                  <a:pt x="4045" y="1752"/>
                </a:moveTo>
                <a:cubicBezTo>
                  <a:pt x="4124" y="1705"/>
                  <a:pt x="4228" y="1713"/>
                  <a:pt x="4333" y="1733"/>
                </a:cubicBezTo>
                <a:lnTo>
                  <a:pt x="4333" y="1724"/>
                </a:lnTo>
                <a:cubicBezTo>
                  <a:pt x="4189" y="1668"/>
                  <a:pt x="4099" y="1496"/>
                  <a:pt x="4053" y="1346"/>
                </a:cubicBezTo>
                <a:cubicBezTo>
                  <a:pt x="4034" y="1326"/>
                  <a:pt x="4011" y="1309"/>
                  <a:pt x="3991" y="1290"/>
                </a:cubicBezTo>
                <a:cubicBezTo>
                  <a:pt x="4034" y="1417"/>
                  <a:pt x="4093" y="1493"/>
                  <a:pt x="4090" y="1673"/>
                </a:cubicBezTo>
                <a:cubicBezTo>
                  <a:pt x="3960" y="1671"/>
                  <a:pt x="3946" y="1611"/>
                  <a:pt x="3895" y="1532"/>
                </a:cubicBezTo>
                <a:lnTo>
                  <a:pt x="3895" y="1518"/>
                </a:lnTo>
                <a:lnTo>
                  <a:pt x="3884" y="1518"/>
                </a:lnTo>
                <a:cubicBezTo>
                  <a:pt x="3890" y="1654"/>
                  <a:pt x="3949" y="1710"/>
                  <a:pt x="4045" y="1752"/>
                </a:cubicBezTo>
                <a:close/>
                <a:moveTo>
                  <a:pt x="1557" y="2815"/>
                </a:moveTo>
                <a:cubicBezTo>
                  <a:pt x="1374" y="3013"/>
                  <a:pt x="1267" y="3075"/>
                  <a:pt x="1188" y="3397"/>
                </a:cubicBezTo>
                <a:cubicBezTo>
                  <a:pt x="1289" y="3298"/>
                  <a:pt x="1309" y="3134"/>
                  <a:pt x="1391" y="3013"/>
                </a:cubicBezTo>
                <a:cubicBezTo>
                  <a:pt x="1430" y="2948"/>
                  <a:pt x="1549" y="2880"/>
                  <a:pt x="1557" y="2815"/>
                </a:cubicBezTo>
                <a:close/>
                <a:moveTo>
                  <a:pt x="3876" y="1927"/>
                </a:moveTo>
                <a:cubicBezTo>
                  <a:pt x="3887" y="1922"/>
                  <a:pt x="3898" y="1913"/>
                  <a:pt x="3910" y="1908"/>
                </a:cubicBezTo>
                <a:cubicBezTo>
                  <a:pt x="3921" y="1894"/>
                  <a:pt x="3932" y="1879"/>
                  <a:pt x="3943" y="1865"/>
                </a:cubicBezTo>
                <a:lnTo>
                  <a:pt x="3859" y="1865"/>
                </a:lnTo>
                <a:cubicBezTo>
                  <a:pt x="3856" y="1860"/>
                  <a:pt x="3853" y="1857"/>
                  <a:pt x="3853" y="1851"/>
                </a:cubicBezTo>
                <a:cubicBezTo>
                  <a:pt x="3867" y="1837"/>
                  <a:pt x="3881" y="1823"/>
                  <a:pt x="3895" y="1809"/>
                </a:cubicBezTo>
                <a:cubicBezTo>
                  <a:pt x="3591" y="1815"/>
                  <a:pt x="3616" y="1626"/>
                  <a:pt x="3512" y="1439"/>
                </a:cubicBezTo>
                <a:cubicBezTo>
                  <a:pt x="3509" y="1716"/>
                  <a:pt x="3613" y="1939"/>
                  <a:pt x="3876" y="1927"/>
                </a:cubicBezTo>
                <a:close/>
                <a:moveTo>
                  <a:pt x="3610" y="2060"/>
                </a:moveTo>
                <a:cubicBezTo>
                  <a:pt x="3351" y="2035"/>
                  <a:pt x="3325" y="1848"/>
                  <a:pt x="3176" y="1719"/>
                </a:cubicBezTo>
                <a:cubicBezTo>
                  <a:pt x="3213" y="1967"/>
                  <a:pt x="3351" y="2133"/>
                  <a:pt x="3574" y="2201"/>
                </a:cubicBezTo>
                <a:lnTo>
                  <a:pt x="3602" y="2201"/>
                </a:lnTo>
                <a:cubicBezTo>
                  <a:pt x="3582" y="2184"/>
                  <a:pt x="3565" y="2167"/>
                  <a:pt x="3546" y="2153"/>
                </a:cubicBezTo>
                <a:cubicBezTo>
                  <a:pt x="3540" y="2145"/>
                  <a:pt x="3531" y="2133"/>
                  <a:pt x="3526" y="2125"/>
                </a:cubicBezTo>
                <a:cubicBezTo>
                  <a:pt x="3551" y="2108"/>
                  <a:pt x="3577" y="2091"/>
                  <a:pt x="3602" y="2077"/>
                </a:cubicBezTo>
                <a:cubicBezTo>
                  <a:pt x="3608" y="2071"/>
                  <a:pt x="3608" y="2066"/>
                  <a:pt x="3610" y="2060"/>
                </a:cubicBezTo>
                <a:close/>
                <a:moveTo>
                  <a:pt x="4561" y="3061"/>
                </a:moveTo>
                <a:cubicBezTo>
                  <a:pt x="4592" y="3151"/>
                  <a:pt x="4635" y="3199"/>
                  <a:pt x="4632" y="3335"/>
                </a:cubicBezTo>
                <a:lnTo>
                  <a:pt x="4626" y="3335"/>
                </a:lnTo>
                <a:cubicBezTo>
                  <a:pt x="4601" y="3289"/>
                  <a:pt x="4576" y="3247"/>
                  <a:pt x="4550" y="3202"/>
                </a:cubicBezTo>
                <a:cubicBezTo>
                  <a:pt x="4544" y="3199"/>
                  <a:pt x="4542" y="3196"/>
                  <a:pt x="4536" y="3196"/>
                </a:cubicBezTo>
                <a:cubicBezTo>
                  <a:pt x="4561" y="3295"/>
                  <a:pt x="4621" y="3484"/>
                  <a:pt x="4536" y="3574"/>
                </a:cubicBezTo>
                <a:cubicBezTo>
                  <a:pt x="4530" y="3569"/>
                  <a:pt x="4528" y="3566"/>
                  <a:pt x="4522" y="3560"/>
                </a:cubicBezTo>
                <a:cubicBezTo>
                  <a:pt x="4440" y="3470"/>
                  <a:pt x="4525" y="3292"/>
                  <a:pt x="4355" y="3210"/>
                </a:cubicBezTo>
                <a:cubicBezTo>
                  <a:pt x="4347" y="3202"/>
                  <a:pt x="4336" y="3191"/>
                  <a:pt x="4327" y="3182"/>
                </a:cubicBezTo>
                <a:cubicBezTo>
                  <a:pt x="4330" y="3210"/>
                  <a:pt x="4333" y="3239"/>
                  <a:pt x="4333" y="3267"/>
                </a:cubicBezTo>
                <a:cubicBezTo>
                  <a:pt x="4310" y="3309"/>
                  <a:pt x="4285" y="3351"/>
                  <a:pt x="4262" y="3394"/>
                </a:cubicBezTo>
                <a:cubicBezTo>
                  <a:pt x="4214" y="3399"/>
                  <a:pt x="4186" y="3394"/>
                  <a:pt x="4144" y="3388"/>
                </a:cubicBezTo>
                <a:cubicBezTo>
                  <a:pt x="4161" y="3405"/>
                  <a:pt x="4178" y="3422"/>
                  <a:pt x="4192" y="3436"/>
                </a:cubicBezTo>
                <a:cubicBezTo>
                  <a:pt x="4195" y="3521"/>
                  <a:pt x="4152" y="3552"/>
                  <a:pt x="4079" y="3563"/>
                </a:cubicBezTo>
                <a:cubicBezTo>
                  <a:pt x="4099" y="3569"/>
                  <a:pt x="4116" y="3577"/>
                  <a:pt x="4135" y="3583"/>
                </a:cubicBezTo>
                <a:cubicBezTo>
                  <a:pt x="4155" y="3679"/>
                  <a:pt x="4180" y="3797"/>
                  <a:pt x="4169" y="3905"/>
                </a:cubicBezTo>
                <a:cubicBezTo>
                  <a:pt x="4228" y="3955"/>
                  <a:pt x="4285" y="4006"/>
                  <a:pt x="4344" y="4057"/>
                </a:cubicBezTo>
                <a:cubicBezTo>
                  <a:pt x="4361" y="4054"/>
                  <a:pt x="4378" y="4051"/>
                  <a:pt x="4392" y="4051"/>
                </a:cubicBezTo>
                <a:cubicBezTo>
                  <a:pt x="4358" y="3986"/>
                  <a:pt x="4327" y="3921"/>
                  <a:pt x="4293" y="3857"/>
                </a:cubicBezTo>
                <a:cubicBezTo>
                  <a:pt x="4262" y="3755"/>
                  <a:pt x="4262" y="3642"/>
                  <a:pt x="4223" y="3555"/>
                </a:cubicBezTo>
                <a:cubicBezTo>
                  <a:pt x="4313" y="3546"/>
                  <a:pt x="4355" y="3515"/>
                  <a:pt x="4403" y="3470"/>
                </a:cubicBezTo>
                <a:cubicBezTo>
                  <a:pt x="4401" y="3631"/>
                  <a:pt x="4395" y="3763"/>
                  <a:pt x="4460" y="3868"/>
                </a:cubicBezTo>
                <a:cubicBezTo>
                  <a:pt x="4463" y="3873"/>
                  <a:pt x="4465" y="3876"/>
                  <a:pt x="4465" y="3882"/>
                </a:cubicBezTo>
                <a:cubicBezTo>
                  <a:pt x="4471" y="3769"/>
                  <a:pt x="4513" y="3653"/>
                  <a:pt x="4626" y="3645"/>
                </a:cubicBezTo>
                <a:cubicBezTo>
                  <a:pt x="4629" y="3639"/>
                  <a:pt x="4632" y="3636"/>
                  <a:pt x="4632" y="3631"/>
                </a:cubicBezTo>
                <a:cubicBezTo>
                  <a:pt x="4621" y="3625"/>
                  <a:pt x="4609" y="3617"/>
                  <a:pt x="4598" y="3611"/>
                </a:cubicBezTo>
                <a:cubicBezTo>
                  <a:pt x="4640" y="3374"/>
                  <a:pt x="4813" y="3241"/>
                  <a:pt x="4561" y="3061"/>
                </a:cubicBezTo>
                <a:close/>
                <a:moveTo>
                  <a:pt x="4471" y="2829"/>
                </a:moveTo>
                <a:cubicBezTo>
                  <a:pt x="4494" y="2781"/>
                  <a:pt x="4519" y="2731"/>
                  <a:pt x="4542" y="2683"/>
                </a:cubicBezTo>
                <a:cubicBezTo>
                  <a:pt x="4494" y="2705"/>
                  <a:pt x="4443" y="2731"/>
                  <a:pt x="4395" y="2753"/>
                </a:cubicBezTo>
                <a:cubicBezTo>
                  <a:pt x="4426" y="2812"/>
                  <a:pt x="4468" y="2973"/>
                  <a:pt x="4437" y="3041"/>
                </a:cubicBezTo>
                <a:lnTo>
                  <a:pt x="4437" y="3055"/>
                </a:lnTo>
                <a:cubicBezTo>
                  <a:pt x="4322" y="2948"/>
                  <a:pt x="4257" y="2796"/>
                  <a:pt x="4296" y="2606"/>
                </a:cubicBezTo>
                <a:cubicBezTo>
                  <a:pt x="4087" y="2742"/>
                  <a:pt x="3881" y="2725"/>
                  <a:pt x="3780" y="2480"/>
                </a:cubicBezTo>
                <a:cubicBezTo>
                  <a:pt x="3763" y="2426"/>
                  <a:pt x="3746" y="2373"/>
                  <a:pt x="3732" y="2320"/>
                </a:cubicBezTo>
                <a:cubicBezTo>
                  <a:pt x="3729" y="2402"/>
                  <a:pt x="3737" y="2434"/>
                  <a:pt x="3752" y="2494"/>
                </a:cubicBezTo>
                <a:cubicBezTo>
                  <a:pt x="3670" y="2536"/>
                  <a:pt x="3661" y="2688"/>
                  <a:pt x="3667" y="2815"/>
                </a:cubicBezTo>
                <a:cubicBezTo>
                  <a:pt x="3704" y="2739"/>
                  <a:pt x="3737" y="2623"/>
                  <a:pt x="3766" y="2556"/>
                </a:cubicBezTo>
                <a:cubicBezTo>
                  <a:pt x="3771" y="2553"/>
                  <a:pt x="3774" y="2550"/>
                  <a:pt x="3780" y="2550"/>
                </a:cubicBezTo>
                <a:cubicBezTo>
                  <a:pt x="3794" y="2666"/>
                  <a:pt x="3890" y="2660"/>
                  <a:pt x="3935" y="2731"/>
                </a:cubicBezTo>
                <a:cubicBezTo>
                  <a:pt x="3966" y="2894"/>
                  <a:pt x="3994" y="3058"/>
                  <a:pt x="4025" y="3219"/>
                </a:cubicBezTo>
                <a:lnTo>
                  <a:pt x="4031" y="3219"/>
                </a:lnTo>
                <a:cubicBezTo>
                  <a:pt x="4020" y="3066"/>
                  <a:pt x="4000" y="2917"/>
                  <a:pt x="4017" y="2750"/>
                </a:cubicBezTo>
                <a:cubicBezTo>
                  <a:pt x="4059" y="2728"/>
                  <a:pt x="4104" y="2731"/>
                  <a:pt x="4164" y="2736"/>
                </a:cubicBezTo>
                <a:cubicBezTo>
                  <a:pt x="4237" y="2844"/>
                  <a:pt x="4307" y="2951"/>
                  <a:pt x="4381" y="3058"/>
                </a:cubicBezTo>
                <a:cubicBezTo>
                  <a:pt x="4401" y="3109"/>
                  <a:pt x="4423" y="3160"/>
                  <a:pt x="4443" y="3213"/>
                </a:cubicBezTo>
                <a:lnTo>
                  <a:pt x="4443" y="3227"/>
                </a:lnTo>
                <a:cubicBezTo>
                  <a:pt x="4499" y="3095"/>
                  <a:pt x="4451" y="2971"/>
                  <a:pt x="4652" y="2976"/>
                </a:cubicBezTo>
                <a:lnTo>
                  <a:pt x="4657" y="2976"/>
                </a:lnTo>
                <a:cubicBezTo>
                  <a:pt x="4666" y="2987"/>
                  <a:pt x="4677" y="2999"/>
                  <a:pt x="4686" y="3010"/>
                </a:cubicBezTo>
                <a:cubicBezTo>
                  <a:pt x="4674" y="3024"/>
                  <a:pt x="4663" y="3038"/>
                  <a:pt x="4652" y="3052"/>
                </a:cubicBezTo>
                <a:cubicBezTo>
                  <a:pt x="4725" y="3112"/>
                  <a:pt x="4903" y="3332"/>
                  <a:pt x="4708" y="3408"/>
                </a:cubicBezTo>
                <a:cubicBezTo>
                  <a:pt x="4702" y="3414"/>
                  <a:pt x="4700" y="3422"/>
                  <a:pt x="4694" y="3428"/>
                </a:cubicBezTo>
                <a:cubicBezTo>
                  <a:pt x="4996" y="3368"/>
                  <a:pt x="5038" y="3078"/>
                  <a:pt x="5007" y="2742"/>
                </a:cubicBezTo>
                <a:lnTo>
                  <a:pt x="5002" y="2742"/>
                </a:lnTo>
                <a:cubicBezTo>
                  <a:pt x="4979" y="2866"/>
                  <a:pt x="4951" y="3010"/>
                  <a:pt x="4917" y="3112"/>
                </a:cubicBezTo>
                <a:cubicBezTo>
                  <a:pt x="4906" y="3117"/>
                  <a:pt x="4894" y="3120"/>
                  <a:pt x="4883" y="3126"/>
                </a:cubicBezTo>
                <a:cubicBezTo>
                  <a:pt x="4872" y="3120"/>
                  <a:pt x="4861" y="3112"/>
                  <a:pt x="4849" y="3106"/>
                </a:cubicBezTo>
                <a:cubicBezTo>
                  <a:pt x="4773" y="3047"/>
                  <a:pt x="4815" y="2906"/>
                  <a:pt x="4844" y="2846"/>
                </a:cubicBezTo>
                <a:cubicBezTo>
                  <a:pt x="4798" y="2855"/>
                  <a:pt x="4784" y="2824"/>
                  <a:pt x="4782" y="2776"/>
                </a:cubicBezTo>
                <a:cubicBezTo>
                  <a:pt x="4728" y="2829"/>
                  <a:pt x="4691" y="2872"/>
                  <a:pt x="4621" y="2908"/>
                </a:cubicBezTo>
                <a:cubicBezTo>
                  <a:pt x="4632" y="2889"/>
                  <a:pt x="4643" y="2872"/>
                  <a:pt x="4655" y="2852"/>
                </a:cubicBezTo>
                <a:cubicBezTo>
                  <a:pt x="4607" y="2846"/>
                  <a:pt x="4522" y="2838"/>
                  <a:pt x="4471" y="2829"/>
                </a:cubicBezTo>
                <a:close/>
                <a:moveTo>
                  <a:pt x="2500" y="3018"/>
                </a:moveTo>
                <a:cubicBezTo>
                  <a:pt x="2443" y="3095"/>
                  <a:pt x="2319" y="3157"/>
                  <a:pt x="2220" y="3185"/>
                </a:cubicBezTo>
                <a:cubicBezTo>
                  <a:pt x="2212" y="3216"/>
                  <a:pt x="2201" y="3244"/>
                  <a:pt x="2192" y="3275"/>
                </a:cubicBezTo>
                <a:cubicBezTo>
                  <a:pt x="2232" y="3250"/>
                  <a:pt x="2280" y="3256"/>
                  <a:pt x="2333" y="3227"/>
                </a:cubicBezTo>
                <a:cubicBezTo>
                  <a:pt x="2392" y="3157"/>
                  <a:pt x="2455" y="3086"/>
                  <a:pt x="2514" y="3018"/>
                </a:cubicBezTo>
                <a:lnTo>
                  <a:pt x="2500" y="3018"/>
                </a:lnTo>
                <a:close/>
                <a:moveTo>
                  <a:pt x="4694" y="2069"/>
                </a:moveTo>
                <a:cubicBezTo>
                  <a:pt x="4722" y="2114"/>
                  <a:pt x="4750" y="2133"/>
                  <a:pt x="4827" y="2131"/>
                </a:cubicBezTo>
                <a:cubicBezTo>
                  <a:pt x="4861" y="2105"/>
                  <a:pt x="4872" y="2080"/>
                  <a:pt x="4897" y="2046"/>
                </a:cubicBezTo>
                <a:lnTo>
                  <a:pt x="4897" y="2032"/>
                </a:lnTo>
                <a:cubicBezTo>
                  <a:pt x="4987" y="2100"/>
                  <a:pt x="5083" y="2131"/>
                  <a:pt x="5114" y="2263"/>
                </a:cubicBezTo>
                <a:lnTo>
                  <a:pt x="5120" y="2263"/>
                </a:lnTo>
                <a:cubicBezTo>
                  <a:pt x="5131" y="2229"/>
                  <a:pt x="5143" y="2193"/>
                  <a:pt x="5154" y="2159"/>
                </a:cubicBezTo>
                <a:cubicBezTo>
                  <a:pt x="5047" y="2066"/>
                  <a:pt x="4940" y="1973"/>
                  <a:pt x="4832" y="1879"/>
                </a:cubicBezTo>
                <a:lnTo>
                  <a:pt x="4813" y="1879"/>
                </a:lnTo>
                <a:cubicBezTo>
                  <a:pt x="4753" y="1930"/>
                  <a:pt x="4700" y="1950"/>
                  <a:pt x="4618" y="1984"/>
                </a:cubicBezTo>
                <a:cubicBezTo>
                  <a:pt x="4652" y="2004"/>
                  <a:pt x="4688" y="2026"/>
                  <a:pt x="4722" y="2046"/>
                </a:cubicBezTo>
                <a:cubicBezTo>
                  <a:pt x="4734" y="2021"/>
                  <a:pt x="4745" y="1995"/>
                  <a:pt x="4756" y="1970"/>
                </a:cubicBezTo>
                <a:cubicBezTo>
                  <a:pt x="4779" y="1964"/>
                  <a:pt x="4804" y="1956"/>
                  <a:pt x="4827" y="1950"/>
                </a:cubicBezTo>
                <a:cubicBezTo>
                  <a:pt x="4855" y="1970"/>
                  <a:pt x="4855" y="1973"/>
                  <a:pt x="4855" y="2021"/>
                </a:cubicBezTo>
                <a:cubicBezTo>
                  <a:pt x="4801" y="2063"/>
                  <a:pt x="4793" y="2074"/>
                  <a:pt x="4694" y="2069"/>
                </a:cubicBezTo>
                <a:close/>
                <a:moveTo>
                  <a:pt x="3681" y="3289"/>
                </a:moveTo>
                <a:cubicBezTo>
                  <a:pt x="3582" y="3275"/>
                  <a:pt x="3506" y="3222"/>
                  <a:pt x="3478" y="3137"/>
                </a:cubicBezTo>
                <a:cubicBezTo>
                  <a:pt x="3472" y="3134"/>
                  <a:pt x="3469" y="3131"/>
                  <a:pt x="3464" y="3131"/>
                </a:cubicBezTo>
                <a:cubicBezTo>
                  <a:pt x="3467" y="3303"/>
                  <a:pt x="3438" y="3363"/>
                  <a:pt x="3345" y="3433"/>
                </a:cubicBezTo>
                <a:cubicBezTo>
                  <a:pt x="3280" y="3425"/>
                  <a:pt x="3258" y="3399"/>
                  <a:pt x="3213" y="3377"/>
                </a:cubicBezTo>
                <a:cubicBezTo>
                  <a:pt x="3210" y="3354"/>
                  <a:pt x="3207" y="3329"/>
                  <a:pt x="3207" y="3306"/>
                </a:cubicBezTo>
                <a:cubicBezTo>
                  <a:pt x="3159" y="3329"/>
                  <a:pt x="3067" y="3337"/>
                  <a:pt x="3019" y="3306"/>
                </a:cubicBezTo>
                <a:cubicBezTo>
                  <a:pt x="2977" y="3284"/>
                  <a:pt x="2951" y="3236"/>
                  <a:pt x="2943" y="3179"/>
                </a:cubicBezTo>
                <a:cubicBezTo>
                  <a:pt x="2906" y="3196"/>
                  <a:pt x="2892" y="3213"/>
                  <a:pt x="2844" y="3222"/>
                </a:cubicBezTo>
                <a:cubicBezTo>
                  <a:pt x="2666" y="3123"/>
                  <a:pt x="2629" y="2872"/>
                  <a:pt x="2347" y="2872"/>
                </a:cubicBezTo>
                <a:cubicBezTo>
                  <a:pt x="2268" y="2908"/>
                  <a:pt x="2198" y="2906"/>
                  <a:pt x="2144" y="2962"/>
                </a:cubicBezTo>
                <a:cubicBezTo>
                  <a:pt x="2124" y="2976"/>
                  <a:pt x="2167" y="3072"/>
                  <a:pt x="2172" y="3123"/>
                </a:cubicBezTo>
                <a:cubicBezTo>
                  <a:pt x="2246" y="3078"/>
                  <a:pt x="2280" y="2982"/>
                  <a:pt x="2376" y="2956"/>
                </a:cubicBezTo>
                <a:cubicBezTo>
                  <a:pt x="2573" y="2900"/>
                  <a:pt x="2728" y="3145"/>
                  <a:pt x="2773" y="3250"/>
                </a:cubicBezTo>
                <a:cubicBezTo>
                  <a:pt x="2802" y="3267"/>
                  <a:pt x="2821" y="3272"/>
                  <a:pt x="2864" y="3256"/>
                </a:cubicBezTo>
                <a:cubicBezTo>
                  <a:pt x="2909" y="3284"/>
                  <a:pt x="2940" y="3306"/>
                  <a:pt x="2948" y="3374"/>
                </a:cubicBezTo>
                <a:cubicBezTo>
                  <a:pt x="3002" y="3360"/>
                  <a:pt x="3036" y="3354"/>
                  <a:pt x="3104" y="3360"/>
                </a:cubicBezTo>
                <a:cubicBezTo>
                  <a:pt x="3106" y="3380"/>
                  <a:pt x="3109" y="3397"/>
                  <a:pt x="3109" y="3416"/>
                </a:cubicBezTo>
                <a:cubicBezTo>
                  <a:pt x="3143" y="3414"/>
                  <a:pt x="3179" y="3411"/>
                  <a:pt x="3213" y="3411"/>
                </a:cubicBezTo>
                <a:cubicBezTo>
                  <a:pt x="3252" y="3439"/>
                  <a:pt x="3303" y="3476"/>
                  <a:pt x="3325" y="3524"/>
                </a:cubicBezTo>
                <a:cubicBezTo>
                  <a:pt x="3402" y="3498"/>
                  <a:pt x="3436" y="3419"/>
                  <a:pt x="3529" y="3411"/>
                </a:cubicBezTo>
                <a:cubicBezTo>
                  <a:pt x="3568" y="3459"/>
                  <a:pt x="3608" y="3504"/>
                  <a:pt x="3647" y="3552"/>
                </a:cubicBezTo>
                <a:cubicBezTo>
                  <a:pt x="3653" y="3555"/>
                  <a:pt x="3656" y="3557"/>
                  <a:pt x="3661" y="3557"/>
                </a:cubicBezTo>
                <a:cubicBezTo>
                  <a:pt x="3658" y="3459"/>
                  <a:pt x="3616" y="3430"/>
                  <a:pt x="3599" y="3354"/>
                </a:cubicBezTo>
                <a:cubicBezTo>
                  <a:pt x="3622" y="3340"/>
                  <a:pt x="3647" y="3326"/>
                  <a:pt x="3670" y="3312"/>
                </a:cubicBezTo>
                <a:cubicBezTo>
                  <a:pt x="3673" y="3303"/>
                  <a:pt x="3675" y="3298"/>
                  <a:pt x="3681" y="3289"/>
                </a:cubicBezTo>
                <a:close/>
                <a:moveTo>
                  <a:pt x="2641" y="3137"/>
                </a:moveTo>
                <a:cubicBezTo>
                  <a:pt x="2635" y="3134"/>
                  <a:pt x="2632" y="3131"/>
                  <a:pt x="2627" y="3131"/>
                </a:cubicBezTo>
                <a:cubicBezTo>
                  <a:pt x="2553" y="3168"/>
                  <a:pt x="2460" y="3188"/>
                  <a:pt x="2395" y="3216"/>
                </a:cubicBezTo>
                <a:cubicBezTo>
                  <a:pt x="2387" y="3227"/>
                  <a:pt x="2376" y="3239"/>
                  <a:pt x="2367" y="3250"/>
                </a:cubicBezTo>
                <a:cubicBezTo>
                  <a:pt x="2387" y="3261"/>
                  <a:pt x="2409" y="3272"/>
                  <a:pt x="2429" y="3284"/>
                </a:cubicBezTo>
                <a:cubicBezTo>
                  <a:pt x="2500" y="3233"/>
                  <a:pt x="2570" y="3185"/>
                  <a:pt x="2641" y="3137"/>
                </a:cubicBezTo>
                <a:close/>
                <a:moveTo>
                  <a:pt x="4784" y="1795"/>
                </a:moveTo>
                <a:lnTo>
                  <a:pt x="4784" y="1789"/>
                </a:lnTo>
                <a:cubicBezTo>
                  <a:pt x="4734" y="1769"/>
                  <a:pt x="4683" y="1752"/>
                  <a:pt x="4629" y="1733"/>
                </a:cubicBezTo>
                <a:cubicBezTo>
                  <a:pt x="4626" y="1673"/>
                  <a:pt x="4623" y="1611"/>
                  <a:pt x="4623" y="1552"/>
                </a:cubicBezTo>
                <a:cubicBezTo>
                  <a:pt x="4604" y="1484"/>
                  <a:pt x="4553" y="1408"/>
                  <a:pt x="4539" y="1321"/>
                </a:cubicBezTo>
                <a:cubicBezTo>
                  <a:pt x="4544" y="1281"/>
                  <a:pt x="4547" y="1242"/>
                  <a:pt x="4553" y="1202"/>
                </a:cubicBezTo>
                <a:cubicBezTo>
                  <a:pt x="4519" y="1349"/>
                  <a:pt x="4519" y="1487"/>
                  <a:pt x="4573" y="1623"/>
                </a:cubicBezTo>
                <a:cubicBezTo>
                  <a:pt x="4544" y="1693"/>
                  <a:pt x="4513" y="1719"/>
                  <a:pt x="4474" y="1769"/>
                </a:cubicBezTo>
                <a:cubicBezTo>
                  <a:pt x="4609" y="1820"/>
                  <a:pt x="4576" y="1761"/>
                  <a:pt x="4683" y="1854"/>
                </a:cubicBezTo>
                <a:cubicBezTo>
                  <a:pt x="4719" y="1831"/>
                  <a:pt x="4753" y="1815"/>
                  <a:pt x="4784" y="1795"/>
                </a:cubicBezTo>
                <a:close/>
                <a:moveTo>
                  <a:pt x="2773" y="4283"/>
                </a:moveTo>
                <a:cubicBezTo>
                  <a:pt x="2731" y="4333"/>
                  <a:pt x="2708" y="4362"/>
                  <a:pt x="2613" y="4359"/>
                </a:cubicBezTo>
                <a:cubicBezTo>
                  <a:pt x="2531" y="4288"/>
                  <a:pt x="2381" y="4221"/>
                  <a:pt x="2339" y="4113"/>
                </a:cubicBezTo>
                <a:cubicBezTo>
                  <a:pt x="2249" y="3873"/>
                  <a:pt x="2596" y="3679"/>
                  <a:pt x="2457" y="3385"/>
                </a:cubicBezTo>
                <a:cubicBezTo>
                  <a:pt x="2398" y="3625"/>
                  <a:pt x="2384" y="3794"/>
                  <a:pt x="2130" y="3834"/>
                </a:cubicBezTo>
                <a:cubicBezTo>
                  <a:pt x="2170" y="3857"/>
                  <a:pt x="2249" y="3854"/>
                  <a:pt x="2285" y="3840"/>
                </a:cubicBezTo>
                <a:lnTo>
                  <a:pt x="2291" y="3840"/>
                </a:lnTo>
                <a:cubicBezTo>
                  <a:pt x="2198" y="4071"/>
                  <a:pt x="2305" y="4108"/>
                  <a:pt x="2376" y="4274"/>
                </a:cubicBezTo>
                <a:cubicBezTo>
                  <a:pt x="2234" y="4170"/>
                  <a:pt x="2136" y="4043"/>
                  <a:pt x="2026" y="3905"/>
                </a:cubicBezTo>
                <a:cubicBezTo>
                  <a:pt x="2045" y="3761"/>
                  <a:pt x="2133" y="3727"/>
                  <a:pt x="2130" y="3555"/>
                </a:cubicBezTo>
                <a:cubicBezTo>
                  <a:pt x="2059" y="3608"/>
                  <a:pt x="2020" y="3696"/>
                  <a:pt x="1955" y="3749"/>
                </a:cubicBezTo>
                <a:cubicBezTo>
                  <a:pt x="1901" y="3772"/>
                  <a:pt x="1848" y="3797"/>
                  <a:pt x="1794" y="3820"/>
                </a:cubicBezTo>
                <a:cubicBezTo>
                  <a:pt x="1955" y="3992"/>
                  <a:pt x="2178" y="4195"/>
                  <a:pt x="2263" y="4435"/>
                </a:cubicBezTo>
                <a:cubicBezTo>
                  <a:pt x="2319" y="4443"/>
                  <a:pt x="2376" y="4455"/>
                  <a:pt x="2429" y="4463"/>
                </a:cubicBezTo>
                <a:cubicBezTo>
                  <a:pt x="2486" y="4500"/>
                  <a:pt x="2474" y="4630"/>
                  <a:pt x="2528" y="4658"/>
                </a:cubicBezTo>
                <a:lnTo>
                  <a:pt x="3039" y="4658"/>
                </a:lnTo>
                <a:cubicBezTo>
                  <a:pt x="2965" y="4531"/>
                  <a:pt x="2835" y="4432"/>
                  <a:pt x="2787" y="4288"/>
                </a:cubicBezTo>
                <a:cubicBezTo>
                  <a:pt x="2782" y="4288"/>
                  <a:pt x="2779" y="4285"/>
                  <a:pt x="2773" y="4283"/>
                </a:cubicBezTo>
                <a:close/>
                <a:moveTo>
                  <a:pt x="3912" y="4353"/>
                </a:moveTo>
                <a:cubicBezTo>
                  <a:pt x="3862" y="4381"/>
                  <a:pt x="3842" y="4429"/>
                  <a:pt x="3780" y="4452"/>
                </a:cubicBezTo>
                <a:cubicBezTo>
                  <a:pt x="3729" y="4483"/>
                  <a:pt x="3627" y="4415"/>
                  <a:pt x="3585" y="4390"/>
                </a:cubicBezTo>
                <a:cubicBezTo>
                  <a:pt x="3579" y="4421"/>
                  <a:pt x="3577" y="4449"/>
                  <a:pt x="3571" y="4480"/>
                </a:cubicBezTo>
                <a:cubicBezTo>
                  <a:pt x="3560" y="4486"/>
                  <a:pt x="3548" y="4494"/>
                  <a:pt x="3537" y="4500"/>
                </a:cubicBezTo>
                <a:cubicBezTo>
                  <a:pt x="3416" y="4455"/>
                  <a:pt x="3452" y="4424"/>
                  <a:pt x="3396" y="4311"/>
                </a:cubicBezTo>
                <a:cubicBezTo>
                  <a:pt x="3373" y="4288"/>
                  <a:pt x="3348" y="4263"/>
                  <a:pt x="3325" y="4240"/>
                </a:cubicBezTo>
                <a:cubicBezTo>
                  <a:pt x="3320" y="4198"/>
                  <a:pt x="3311" y="4156"/>
                  <a:pt x="3306" y="4113"/>
                </a:cubicBezTo>
                <a:cubicBezTo>
                  <a:pt x="3294" y="4173"/>
                  <a:pt x="3283" y="4235"/>
                  <a:pt x="3272" y="4294"/>
                </a:cubicBezTo>
                <a:cubicBezTo>
                  <a:pt x="3359" y="4390"/>
                  <a:pt x="3396" y="4545"/>
                  <a:pt x="3452" y="4672"/>
                </a:cubicBezTo>
                <a:lnTo>
                  <a:pt x="4073" y="4672"/>
                </a:lnTo>
                <a:lnTo>
                  <a:pt x="4073" y="4658"/>
                </a:lnTo>
                <a:cubicBezTo>
                  <a:pt x="3963" y="4618"/>
                  <a:pt x="3915" y="4497"/>
                  <a:pt x="3912" y="4353"/>
                </a:cubicBezTo>
                <a:close/>
                <a:moveTo>
                  <a:pt x="3529" y="3975"/>
                </a:moveTo>
                <a:cubicBezTo>
                  <a:pt x="3489" y="4074"/>
                  <a:pt x="3450" y="4175"/>
                  <a:pt x="3410" y="4277"/>
                </a:cubicBezTo>
                <a:cubicBezTo>
                  <a:pt x="3438" y="4263"/>
                  <a:pt x="3464" y="4252"/>
                  <a:pt x="3500" y="4263"/>
                </a:cubicBezTo>
                <a:cubicBezTo>
                  <a:pt x="3543" y="4277"/>
                  <a:pt x="3551" y="4311"/>
                  <a:pt x="3543" y="4353"/>
                </a:cubicBezTo>
                <a:cubicBezTo>
                  <a:pt x="3616" y="4325"/>
                  <a:pt x="3647" y="4263"/>
                  <a:pt x="3746" y="4254"/>
                </a:cubicBezTo>
                <a:cubicBezTo>
                  <a:pt x="3726" y="4212"/>
                  <a:pt x="3709" y="4170"/>
                  <a:pt x="3689" y="4127"/>
                </a:cubicBezTo>
                <a:cubicBezTo>
                  <a:pt x="3687" y="4122"/>
                  <a:pt x="3684" y="4119"/>
                  <a:pt x="3684" y="4113"/>
                </a:cubicBezTo>
                <a:cubicBezTo>
                  <a:pt x="3675" y="4147"/>
                  <a:pt x="3664" y="4184"/>
                  <a:pt x="3656" y="4218"/>
                </a:cubicBezTo>
                <a:cubicBezTo>
                  <a:pt x="3630" y="4223"/>
                  <a:pt x="3605" y="4232"/>
                  <a:pt x="3579" y="4237"/>
                </a:cubicBezTo>
                <a:cubicBezTo>
                  <a:pt x="3557" y="4221"/>
                  <a:pt x="3531" y="4204"/>
                  <a:pt x="3509" y="4190"/>
                </a:cubicBezTo>
                <a:cubicBezTo>
                  <a:pt x="3498" y="4122"/>
                  <a:pt x="3546" y="4037"/>
                  <a:pt x="3529" y="3975"/>
                </a:cubicBezTo>
                <a:close/>
                <a:moveTo>
                  <a:pt x="4513" y="4283"/>
                </a:moveTo>
                <a:cubicBezTo>
                  <a:pt x="4511" y="4277"/>
                  <a:pt x="4508" y="4274"/>
                  <a:pt x="4508" y="4269"/>
                </a:cubicBezTo>
                <a:cubicBezTo>
                  <a:pt x="4522" y="4254"/>
                  <a:pt x="4536" y="4240"/>
                  <a:pt x="4550" y="4226"/>
                </a:cubicBezTo>
                <a:cubicBezTo>
                  <a:pt x="4547" y="4142"/>
                  <a:pt x="4505" y="4096"/>
                  <a:pt x="4446" y="4074"/>
                </a:cubicBezTo>
                <a:cubicBezTo>
                  <a:pt x="4480" y="4127"/>
                  <a:pt x="4505" y="4209"/>
                  <a:pt x="4432" y="4240"/>
                </a:cubicBezTo>
                <a:cubicBezTo>
                  <a:pt x="4262" y="4113"/>
                  <a:pt x="3986" y="3817"/>
                  <a:pt x="3901" y="3620"/>
                </a:cubicBezTo>
                <a:cubicBezTo>
                  <a:pt x="3895" y="3614"/>
                  <a:pt x="3887" y="3611"/>
                  <a:pt x="3881" y="3605"/>
                </a:cubicBezTo>
                <a:cubicBezTo>
                  <a:pt x="3921" y="3699"/>
                  <a:pt x="4048" y="3811"/>
                  <a:pt x="3986" y="3933"/>
                </a:cubicBezTo>
                <a:cubicBezTo>
                  <a:pt x="4006" y="3927"/>
                  <a:pt x="4022" y="3919"/>
                  <a:pt x="4042" y="3913"/>
                </a:cubicBezTo>
                <a:lnTo>
                  <a:pt x="4042" y="4026"/>
                </a:lnTo>
                <a:cubicBezTo>
                  <a:pt x="4070" y="4015"/>
                  <a:pt x="4076" y="4000"/>
                  <a:pt x="4104" y="4006"/>
                </a:cubicBezTo>
                <a:cubicBezTo>
                  <a:pt x="4138" y="4029"/>
                  <a:pt x="4130" y="4071"/>
                  <a:pt x="4147" y="4111"/>
                </a:cubicBezTo>
                <a:lnTo>
                  <a:pt x="4147" y="4125"/>
                </a:lnTo>
                <a:cubicBezTo>
                  <a:pt x="4161" y="4113"/>
                  <a:pt x="4175" y="4102"/>
                  <a:pt x="4189" y="4091"/>
                </a:cubicBezTo>
                <a:cubicBezTo>
                  <a:pt x="4209" y="4102"/>
                  <a:pt x="4231" y="4113"/>
                  <a:pt x="4251" y="4125"/>
                </a:cubicBezTo>
                <a:cubicBezTo>
                  <a:pt x="4254" y="4192"/>
                  <a:pt x="4248" y="4229"/>
                  <a:pt x="4223" y="4266"/>
                </a:cubicBezTo>
                <a:cubicBezTo>
                  <a:pt x="4271" y="4252"/>
                  <a:pt x="4302" y="4243"/>
                  <a:pt x="4350" y="4260"/>
                </a:cubicBezTo>
                <a:cubicBezTo>
                  <a:pt x="4355" y="4280"/>
                  <a:pt x="4364" y="4297"/>
                  <a:pt x="4370" y="4317"/>
                </a:cubicBezTo>
                <a:cubicBezTo>
                  <a:pt x="4364" y="4333"/>
                  <a:pt x="4355" y="4350"/>
                  <a:pt x="4350" y="4364"/>
                </a:cubicBezTo>
                <a:cubicBezTo>
                  <a:pt x="4344" y="4370"/>
                  <a:pt x="4336" y="4373"/>
                  <a:pt x="4330" y="4379"/>
                </a:cubicBezTo>
                <a:cubicBezTo>
                  <a:pt x="4324" y="4364"/>
                  <a:pt x="4322" y="4350"/>
                  <a:pt x="4316" y="4336"/>
                </a:cubicBezTo>
                <a:cubicBezTo>
                  <a:pt x="4310" y="4350"/>
                  <a:pt x="4302" y="4364"/>
                  <a:pt x="4296" y="4379"/>
                </a:cubicBezTo>
                <a:cubicBezTo>
                  <a:pt x="4116" y="4359"/>
                  <a:pt x="3898" y="3913"/>
                  <a:pt x="3675" y="3820"/>
                </a:cubicBezTo>
                <a:cubicBezTo>
                  <a:pt x="3644" y="3699"/>
                  <a:pt x="3639" y="3648"/>
                  <a:pt x="3571" y="3574"/>
                </a:cubicBezTo>
                <a:cubicBezTo>
                  <a:pt x="3543" y="3648"/>
                  <a:pt x="3515" y="3718"/>
                  <a:pt x="3486" y="3792"/>
                </a:cubicBezTo>
                <a:cubicBezTo>
                  <a:pt x="3554" y="3879"/>
                  <a:pt x="3653" y="3938"/>
                  <a:pt x="3689" y="4057"/>
                </a:cubicBezTo>
                <a:cubicBezTo>
                  <a:pt x="3836" y="4029"/>
                  <a:pt x="4138" y="4350"/>
                  <a:pt x="4257" y="4455"/>
                </a:cubicBezTo>
                <a:cubicBezTo>
                  <a:pt x="4307" y="4500"/>
                  <a:pt x="4434" y="4556"/>
                  <a:pt x="4375" y="4644"/>
                </a:cubicBezTo>
                <a:lnTo>
                  <a:pt x="4375" y="4649"/>
                </a:lnTo>
                <a:cubicBezTo>
                  <a:pt x="4629" y="4652"/>
                  <a:pt x="4883" y="4655"/>
                  <a:pt x="5137" y="4655"/>
                </a:cubicBezTo>
                <a:lnTo>
                  <a:pt x="5137" y="4649"/>
                </a:lnTo>
                <a:cubicBezTo>
                  <a:pt x="5055" y="4545"/>
                  <a:pt x="4894" y="4435"/>
                  <a:pt x="4877" y="4271"/>
                </a:cubicBezTo>
                <a:cubicBezTo>
                  <a:pt x="4765" y="4277"/>
                  <a:pt x="4632" y="4300"/>
                  <a:pt x="4513" y="4283"/>
                </a:cubicBezTo>
                <a:close/>
                <a:moveTo>
                  <a:pt x="4736" y="4506"/>
                </a:moveTo>
                <a:cubicBezTo>
                  <a:pt x="4731" y="4511"/>
                  <a:pt x="4728" y="4520"/>
                  <a:pt x="4722" y="4525"/>
                </a:cubicBezTo>
                <a:cubicBezTo>
                  <a:pt x="4621" y="4576"/>
                  <a:pt x="4519" y="4500"/>
                  <a:pt x="4499" y="4421"/>
                </a:cubicBezTo>
                <a:lnTo>
                  <a:pt x="4494" y="4421"/>
                </a:lnTo>
                <a:cubicBezTo>
                  <a:pt x="4480" y="4441"/>
                  <a:pt x="4465" y="4458"/>
                  <a:pt x="4451" y="4477"/>
                </a:cubicBezTo>
                <a:lnTo>
                  <a:pt x="4381" y="4477"/>
                </a:lnTo>
                <a:cubicBezTo>
                  <a:pt x="4364" y="4455"/>
                  <a:pt x="4347" y="4429"/>
                  <a:pt x="4333" y="4407"/>
                </a:cubicBezTo>
                <a:cubicBezTo>
                  <a:pt x="4330" y="4401"/>
                  <a:pt x="4327" y="4393"/>
                  <a:pt x="4327" y="4387"/>
                </a:cubicBezTo>
                <a:cubicBezTo>
                  <a:pt x="4353" y="4379"/>
                  <a:pt x="4378" y="4367"/>
                  <a:pt x="4403" y="4359"/>
                </a:cubicBezTo>
                <a:cubicBezTo>
                  <a:pt x="4457" y="4367"/>
                  <a:pt x="4511" y="4379"/>
                  <a:pt x="4564" y="4387"/>
                </a:cubicBezTo>
                <a:cubicBezTo>
                  <a:pt x="4576" y="4418"/>
                  <a:pt x="4587" y="4446"/>
                  <a:pt x="4598" y="4477"/>
                </a:cubicBezTo>
                <a:lnTo>
                  <a:pt x="4598" y="4491"/>
                </a:lnTo>
                <a:cubicBezTo>
                  <a:pt x="4626" y="4455"/>
                  <a:pt x="4626" y="4427"/>
                  <a:pt x="4674" y="4407"/>
                </a:cubicBezTo>
                <a:cubicBezTo>
                  <a:pt x="4688" y="4396"/>
                  <a:pt x="4683" y="4390"/>
                  <a:pt x="4702" y="4401"/>
                </a:cubicBezTo>
                <a:cubicBezTo>
                  <a:pt x="4736" y="4421"/>
                  <a:pt x="4739" y="4449"/>
                  <a:pt x="4736" y="4506"/>
                </a:cubicBezTo>
                <a:close/>
                <a:moveTo>
                  <a:pt x="4877" y="1767"/>
                </a:moveTo>
                <a:cubicBezTo>
                  <a:pt x="4968" y="1891"/>
                  <a:pt x="5129" y="2091"/>
                  <a:pt x="5298" y="2131"/>
                </a:cubicBezTo>
                <a:cubicBezTo>
                  <a:pt x="5304" y="2136"/>
                  <a:pt x="5306" y="2145"/>
                  <a:pt x="5312" y="2150"/>
                </a:cubicBezTo>
                <a:cubicBezTo>
                  <a:pt x="5306" y="2198"/>
                  <a:pt x="5292" y="2215"/>
                  <a:pt x="5278" y="2249"/>
                </a:cubicBezTo>
                <a:cubicBezTo>
                  <a:pt x="5270" y="2255"/>
                  <a:pt x="5258" y="2263"/>
                  <a:pt x="5250" y="2269"/>
                </a:cubicBezTo>
                <a:cubicBezTo>
                  <a:pt x="5241" y="2246"/>
                  <a:pt x="5230" y="2221"/>
                  <a:pt x="5222" y="2198"/>
                </a:cubicBezTo>
                <a:cubicBezTo>
                  <a:pt x="5216" y="2196"/>
                  <a:pt x="5213" y="2193"/>
                  <a:pt x="5208" y="2193"/>
                </a:cubicBezTo>
                <a:cubicBezTo>
                  <a:pt x="5202" y="2612"/>
                  <a:pt x="4889" y="2448"/>
                  <a:pt x="4649" y="2396"/>
                </a:cubicBezTo>
                <a:cubicBezTo>
                  <a:pt x="4638" y="2480"/>
                  <a:pt x="4612" y="2525"/>
                  <a:pt x="4592" y="2590"/>
                </a:cubicBezTo>
                <a:cubicBezTo>
                  <a:pt x="4635" y="2553"/>
                  <a:pt x="4677" y="2516"/>
                  <a:pt x="4719" y="2477"/>
                </a:cubicBezTo>
                <a:cubicBezTo>
                  <a:pt x="4736" y="2474"/>
                  <a:pt x="4753" y="2471"/>
                  <a:pt x="4767" y="2471"/>
                </a:cubicBezTo>
                <a:cubicBezTo>
                  <a:pt x="4773" y="2474"/>
                  <a:pt x="4776" y="2477"/>
                  <a:pt x="4782" y="2477"/>
                </a:cubicBezTo>
                <a:cubicBezTo>
                  <a:pt x="4821" y="2544"/>
                  <a:pt x="4776" y="2615"/>
                  <a:pt x="4762" y="2686"/>
                </a:cubicBezTo>
                <a:cubicBezTo>
                  <a:pt x="4911" y="2575"/>
                  <a:pt x="4832" y="2553"/>
                  <a:pt x="5021" y="2629"/>
                </a:cubicBezTo>
                <a:cubicBezTo>
                  <a:pt x="5064" y="2601"/>
                  <a:pt x="5092" y="2584"/>
                  <a:pt x="5168" y="2587"/>
                </a:cubicBezTo>
                <a:cubicBezTo>
                  <a:pt x="5191" y="2530"/>
                  <a:pt x="5253" y="2508"/>
                  <a:pt x="5272" y="2460"/>
                </a:cubicBezTo>
                <a:lnTo>
                  <a:pt x="5272" y="2356"/>
                </a:lnTo>
                <a:cubicBezTo>
                  <a:pt x="5298" y="2297"/>
                  <a:pt x="5374" y="2241"/>
                  <a:pt x="5414" y="2153"/>
                </a:cubicBezTo>
                <a:cubicBezTo>
                  <a:pt x="5230" y="2029"/>
                  <a:pt x="5052" y="1896"/>
                  <a:pt x="4877" y="1767"/>
                </a:cubicBezTo>
                <a:close/>
                <a:moveTo>
                  <a:pt x="3311" y="4065"/>
                </a:moveTo>
                <a:cubicBezTo>
                  <a:pt x="3314" y="4071"/>
                  <a:pt x="3317" y="4074"/>
                  <a:pt x="3317" y="4079"/>
                </a:cubicBezTo>
                <a:lnTo>
                  <a:pt x="3323" y="4079"/>
                </a:lnTo>
                <a:cubicBezTo>
                  <a:pt x="3345" y="3981"/>
                  <a:pt x="3345" y="3873"/>
                  <a:pt x="3393" y="3800"/>
                </a:cubicBezTo>
                <a:cubicBezTo>
                  <a:pt x="3427" y="3752"/>
                  <a:pt x="3464" y="3707"/>
                  <a:pt x="3498" y="3659"/>
                </a:cubicBezTo>
                <a:cubicBezTo>
                  <a:pt x="3393" y="3724"/>
                  <a:pt x="3345" y="3814"/>
                  <a:pt x="3266" y="3905"/>
                </a:cubicBezTo>
                <a:cubicBezTo>
                  <a:pt x="3179" y="3727"/>
                  <a:pt x="3393" y="3631"/>
                  <a:pt x="3461" y="3555"/>
                </a:cubicBezTo>
                <a:cubicBezTo>
                  <a:pt x="3388" y="3583"/>
                  <a:pt x="3311" y="3611"/>
                  <a:pt x="3238" y="3639"/>
                </a:cubicBezTo>
                <a:lnTo>
                  <a:pt x="3218" y="3639"/>
                </a:lnTo>
                <a:cubicBezTo>
                  <a:pt x="3244" y="3603"/>
                  <a:pt x="3269" y="3566"/>
                  <a:pt x="3294" y="3526"/>
                </a:cubicBezTo>
                <a:cubicBezTo>
                  <a:pt x="3198" y="3600"/>
                  <a:pt x="3112" y="3586"/>
                  <a:pt x="2968" y="3574"/>
                </a:cubicBezTo>
                <a:cubicBezTo>
                  <a:pt x="3016" y="3538"/>
                  <a:pt x="3061" y="3501"/>
                  <a:pt x="3109" y="3461"/>
                </a:cubicBezTo>
                <a:cubicBezTo>
                  <a:pt x="3064" y="3478"/>
                  <a:pt x="3022" y="3495"/>
                  <a:pt x="2977" y="3509"/>
                </a:cubicBezTo>
                <a:lnTo>
                  <a:pt x="2844" y="3509"/>
                </a:lnTo>
                <a:lnTo>
                  <a:pt x="2844" y="3490"/>
                </a:lnTo>
                <a:cubicBezTo>
                  <a:pt x="2869" y="3464"/>
                  <a:pt x="2895" y="3439"/>
                  <a:pt x="2920" y="3414"/>
                </a:cubicBezTo>
                <a:lnTo>
                  <a:pt x="2920" y="3408"/>
                </a:lnTo>
                <a:cubicBezTo>
                  <a:pt x="2852" y="3430"/>
                  <a:pt x="2782" y="3461"/>
                  <a:pt x="2711" y="3442"/>
                </a:cubicBezTo>
                <a:cubicBezTo>
                  <a:pt x="2706" y="3439"/>
                  <a:pt x="2703" y="3436"/>
                  <a:pt x="2697" y="3436"/>
                </a:cubicBezTo>
                <a:cubicBezTo>
                  <a:pt x="2714" y="3363"/>
                  <a:pt x="2776" y="3335"/>
                  <a:pt x="2816" y="3281"/>
                </a:cubicBezTo>
                <a:lnTo>
                  <a:pt x="2802" y="3281"/>
                </a:lnTo>
                <a:cubicBezTo>
                  <a:pt x="2748" y="3315"/>
                  <a:pt x="2624" y="3318"/>
                  <a:pt x="2542" y="3315"/>
                </a:cubicBezTo>
                <a:cubicBezTo>
                  <a:pt x="2677" y="3498"/>
                  <a:pt x="2917" y="3628"/>
                  <a:pt x="3162" y="3699"/>
                </a:cubicBezTo>
                <a:cubicBezTo>
                  <a:pt x="3196" y="3862"/>
                  <a:pt x="3213" y="3975"/>
                  <a:pt x="3311" y="4065"/>
                </a:cubicBezTo>
                <a:close/>
                <a:moveTo>
                  <a:pt x="871" y="3171"/>
                </a:moveTo>
                <a:cubicBezTo>
                  <a:pt x="934" y="3380"/>
                  <a:pt x="747" y="3620"/>
                  <a:pt x="984" y="3710"/>
                </a:cubicBezTo>
                <a:cubicBezTo>
                  <a:pt x="1083" y="3749"/>
                  <a:pt x="1171" y="3651"/>
                  <a:pt x="1216" y="3605"/>
                </a:cubicBezTo>
                <a:cubicBezTo>
                  <a:pt x="1309" y="3509"/>
                  <a:pt x="1340" y="3388"/>
                  <a:pt x="1396" y="3256"/>
                </a:cubicBezTo>
                <a:cubicBezTo>
                  <a:pt x="1450" y="3129"/>
                  <a:pt x="1546" y="2999"/>
                  <a:pt x="1600" y="2877"/>
                </a:cubicBezTo>
                <a:cubicBezTo>
                  <a:pt x="1385" y="3047"/>
                  <a:pt x="1303" y="3628"/>
                  <a:pt x="956" y="3597"/>
                </a:cubicBezTo>
                <a:cubicBezTo>
                  <a:pt x="900" y="3459"/>
                  <a:pt x="897" y="3301"/>
                  <a:pt x="950" y="3143"/>
                </a:cubicBezTo>
                <a:cubicBezTo>
                  <a:pt x="908" y="3069"/>
                  <a:pt x="840" y="3047"/>
                  <a:pt x="832" y="2934"/>
                </a:cubicBezTo>
                <a:cubicBezTo>
                  <a:pt x="824" y="2824"/>
                  <a:pt x="976" y="2719"/>
                  <a:pt x="880" y="2592"/>
                </a:cubicBezTo>
                <a:cubicBezTo>
                  <a:pt x="877" y="2776"/>
                  <a:pt x="747" y="2804"/>
                  <a:pt x="719" y="2962"/>
                </a:cubicBezTo>
                <a:cubicBezTo>
                  <a:pt x="632" y="3033"/>
                  <a:pt x="849" y="3095"/>
                  <a:pt x="871" y="3171"/>
                </a:cubicBezTo>
                <a:close/>
                <a:moveTo>
                  <a:pt x="984" y="2900"/>
                </a:moveTo>
                <a:cubicBezTo>
                  <a:pt x="970" y="2914"/>
                  <a:pt x="956" y="2928"/>
                  <a:pt x="942" y="2942"/>
                </a:cubicBezTo>
                <a:cubicBezTo>
                  <a:pt x="982" y="2973"/>
                  <a:pt x="1004" y="3010"/>
                  <a:pt x="1041" y="3041"/>
                </a:cubicBezTo>
                <a:cubicBezTo>
                  <a:pt x="1024" y="3151"/>
                  <a:pt x="1007" y="3261"/>
                  <a:pt x="993" y="3368"/>
                </a:cubicBezTo>
                <a:lnTo>
                  <a:pt x="998" y="3368"/>
                </a:lnTo>
                <a:cubicBezTo>
                  <a:pt x="1041" y="3272"/>
                  <a:pt x="1083" y="3176"/>
                  <a:pt x="1125" y="3081"/>
                </a:cubicBezTo>
                <a:cubicBezTo>
                  <a:pt x="1199" y="2818"/>
                  <a:pt x="1041" y="2561"/>
                  <a:pt x="874" y="2527"/>
                </a:cubicBezTo>
                <a:cubicBezTo>
                  <a:pt x="953" y="2632"/>
                  <a:pt x="1038" y="2717"/>
                  <a:pt x="984" y="2900"/>
                </a:cubicBezTo>
                <a:close/>
                <a:moveTo>
                  <a:pt x="1633" y="4359"/>
                </a:moveTo>
                <a:cubicBezTo>
                  <a:pt x="1616" y="4376"/>
                  <a:pt x="1600" y="4393"/>
                  <a:pt x="1585" y="4407"/>
                </a:cubicBezTo>
                <a:cubicBezTo>
                  <a:pt x="1425" y="4460"/>
                  <a:pt x="1193" y="4215"/>
                  <a:pt x="1298" y="4037"/>
                </a:cubicBezTo>
                <a:cubicBezTo>
                  <a:pt x="1357" y="3936"/>
                  <a:pt x="1509" y="3930"/>
                  <a:pt x="1611" y="3871"/>
                </a:cubicBezTo>
                <a:cubicBezTo>
                  <a:pt x="1842" y="3735"/>
                  <a:pt x="2116" y="3569"/>
                  <a:pt x="2178" y="3261"/>
                </a:cubicBezTo>
                <a:cubicBezTo>
                  <a:pt x="2144" y="3309"/>
                  <a:pt x="2107" y="3360"/>
                  <a:pt x="2074" y="3408"/>
                </a:cubicBezTo>
                <a:cubicBezTo>
                  <a:pt x="1958" y="3557"/>
                  <a:pt x="1755" y="3713"/>
                  <a:pt x="1591" y="3814"/>
                </a:cubicBezTo>
                <a:cubicBezTo>
                  <a:pt x="1425" y="3916"/>
                  <a:pt x="1207" y="3890"/>
                  <a:pt x="1207" y="4164"/>
                </a:cubicBezTo>
                <a:lnTo>
                  <a:pt x="1202" y="4164"/>
                </a:lnTo>
                <a:cubicBezTo>
                  <a:pt x="1176" y="4142"/>
                  <a:pt x="1151" y="4116"/>
                  <a:pt x="1125" y="4094"/>
                </a:cubicBezTo>
                <a:cubicBezTo>
                  <a:pt x="1137" y="3936"/>
                  <a:pt x="1286" y="3823"/>
                  <a:pt x="1399" y="3772"/>
                </a:cubicBezTo>
                <a:cubicBezTo>
                  <a:pt x="1402" y="3766"/>
                  <a:pt x="1405" y="3763"/>
                  <a:pt x="1405" y="3758"/>
                </a:cubicBezTo>
                <a:cubicBezTo>
                  <a:pt x="1295" y="3800"/>
                  <a:pt x="1207" y="3865"/>
                  <a:pt x="1077" y="3899"/>
                </a:cubicBezTo>
                <a:cubicBezTo>
                  <a:pt x="1199" y="3758"/>
                  <a:pt x="1410" y="3696"/>
                  <a:pt x="1489" y="3515"/>
                </a:cubicBezTo>
                <a:cubicBezTo>
                  <a:pt x="1498" y="3509"/>
                  <a:pt x="1509" y="3501"/>
                  <a:pt x="1518" y="3495"/>
                </a:cubicBezTo>
                <a:cubicBezTo>
                  <a:pt x="1526" y="3498"/>
                  <a:pt x="1537" y="3501"/>
                  <a:pt x="1546" y="3501"/>
                </a:cubicBezTo>
                <a:cubicBezTo>
                  <a:pt x="1552" y="3532"/>
                  <a:pt x="1554" y="3560"/>
                  <a:pt x="1560" y="3591"/>
                </a:cubicBezTo>
                <a:lnTo>
                  <a:pt x="1566" y="3591"/>
                </a:lnTo>
                <a:cubicBezTo>
                  <a:pt x="1636" y="3453"/>
                  <a:pt x="1707" y="3318"/>
                  <a:pt x="1774" y="3179"/>
                </a:cubicBezTo>
                <a:cubicBezTo>
                  <a:pt x="1707" y="3224"/>
                  <a:pt x="1653" y="3270"/>
                  <a:pt x="1571" y="3306"/>
                </a:cubicBezTo>
                <a:cubicBezTo>
                  <a:pt x="1602" y="2996"/>
                  <a:pt x="1837" y="2581"/>
                  <a:pt x="2186" y="2615"/>
                </a:cubicBezTo>
                <a:cubicBezTo>
                  <a:pt x="2407" y="2635"/>
                  <a:pt x="2607" y="2714"/>
                  <a:pt x="2796" y="2767"/>
                </a:cubicBezTo>
                <a:cubicBezTo>
                  <a:pt x="2923" y="2796"/>
                  <a:pt x="3053" y="2824"/>
                  <a:pt x="3179" y="2852"/>
                </a:cubicBezTo>
                <a:cubicBezTo>
                  <a:pt x="3342" y="2711"/>
                  <a:pt x="3433" y="2513"/>
                  <a:pt x="3689" y="2460"/>
                </a:cubicBezTo>
                <a:lnTo>
                  <a:pt x="3689" y="2454"/>
                </a:lnTo>
                <a:cubicBezTo>
                  <a:pt x="3650" y="2448"/>
                  <a:pt x="3610" y="2446"/>
                  <a:pt x="3571" y="2440"/>
                </a:cubicBezTo>
                <a:cubicBezTo>
                  <a:pt x="3512" y="2417"/>
                  <a:pt x="3450" y="2393"/>
                  <a:pt x="3390" y="2370"/>
                </a:cubicBezTo>
                <a:cubicBezTo>
                  <a:pt x="3388" y="2365"/>
                  <a:pt x="3385" y="2362"/>
                  <a:pt x="3385" y="2356"/>
                </a:cubicBezTo>
                <a:cubicBezTo>
                  <a:pt x="3469" y="2339"/>
                  <a:pt x="3551" y="2322"/>
                  <a:pt x="3636" y="2308"/>
                </a:cubicBezTo>
                <a:cubicBezTo>
                  <a:pt x="3523" y="2263"/>
                  <a:pt x="3376" y="2291"/>
                  <a:pt x="3280" y="2252"/>
                </a:cubicBezTo>
                <a:cubicBezTo>
                  <a:pt x="3115" y="2187"/>
                  <a:pt x="3041" y="2049"/>
                  <a:pt x="2917" y="1944"/>
                </a:cubicBezTo>
                <a:cubicBezTo>
                  <a:pt x="2996" y="2215"/>
                  <a:pt x="3184" y="2417"/>
                  <a:pt x="3498" y="2460"/>
                </a:cubicBezTo>
                <a:cubicBezTo>
                  <a:pt x="3399" y="2530"/>
                  <a:pt x="2982" y="2677"/>
                  <a:pt x="2807" y="2649"/>
                </a:cubicBezTo>
                <a:cubicBezTo>
                  <a:pt x="2418" y="2587"/>
                  <a:pt x="2136" y="2511"/>
                  <a:pt x="1822" y="2711"/>
                </a:cubicBezTo>
                <a:cubicBezTo>
                  <a:pt x="1523" y="2903"/>
                  <a:pt x="1619" y="3092"/>
                  <a:pt x="1495" y="3439"/>
                </a:cubicBezTo>
                <a:cubicBezTo>
                  <a:pt x="1408" y="3682"/>
                  <a:pt x="1083" y="3885"/>
                  <a:pt x="824" y="3955"/>
                </a:cubicBezTo>
                <a:cubicBezTo>
                  <a:pt x="829" y="3981"/>
                  <a:pt x="871" y="4000"/>
                  <a:pt x="886" y="4032"/>
                </a:cubicBezTo>
                <a:cubicBezTo>
                  <a:pt x="953" y="4184"/>
                  <a:pt x="934" y="4345"/>
                  <a:pt x="1018" y="4480"/>
                </a:cubicBezTo>
                <a:cubicBezTo>
                  <a:pt x="1066" y="4542"/>
                  <a:pt x="1111" y="4607"/>
                  <a:pt x="1159" y="4669"/>
                </a:cubicBezTo>
                <a:cubicBezTo>
                  <a:pt x="1371" y="4675"/>
                  <a:pt x="1583" y="4683"/>
                  <a:pt x="1794" y="4689"/>
                </a:cubicBezTo>
                <a:lnTo>
                  <a:pt x="1837" y="4689"/>
                </a:lnTo>
                <a:cubicBezTo>
                  <a:pt x="1777" y="4582"/>
                  <a:pt x="1715" y="4475"/>
                  <a:pt x="1656" y="4367"/>
                </a:cubicBezTo>
                <a:cubicBezTo>
                  <a:pt x="1645" y="4364"/>
                  <a:pt x="1639" y="4362"/>
                  <a:pt x="1633" y="4359"/>
                </a:cubicBezTo>
                <a:close/>
                <a:moveTo>
                  <a:pt x="513" y="1072"/>
                </a:moveTo>
                <a:lnTo>
                  <a:pt x="632" y="824"/>
                </a:lnTo>
                <a:lnTo>
                  <a:pt x="389" y="960"/>
                </a:lnTo>
                <a:lnTo>
                  <a:pt x="189" y="773"/>
                </a:lnTo>
                <a:lnTo>
                  <a:pt x="239" y="1041"/>
                </a:lnTo>
                <a:lnTo>
                  <a:pt x="0" y="1177"/>
                </a:lnTo>
                <a:lnTo>
                  <a:pt x="273" y="1208"/>
                </a:lnTo>
                <a:lnTo>
                  <a:pt x="324" y="1476"/>
                </a:lnTo>
                <a:lnTo>
                  <a:pt x="443" y="1225"/>
                </a:lnTo>
                <a:lnTo>
                  <a:pt x="716" y="1256"/>
                </a:lnTo>
                <a:lnTo>
                  <a:pt x="513" y="1072"/>
                </a:lnTo>
                <a:close/>
                <a:moveTo>
                  <a:pt x="1585" y="900"/>
                </a:moveTo>
                <a:lnTo>
                  <a:pt x="1769" y="694"/>
                </a:lnTo>
                <a:lnTo>
                  <a:pt x="2023" y="802"/>
                </a:lnTo>
                <a:lnTo>
                  <a:pt x="1882" y="567"/>
                </a:lnTo>
                <a:lnTo>
                  <a:pt x="2065" y="361"/>
                </a:lnTo>
                <a:lnTo>
                  <a:pt x="1797" y="423"/>
                </a:lnTo>
                <a:lnTo>
                  <a:pt x="1656" y="189"/>
                </a:lnTo>
                <a:lnTo>
                  <a:pt x="1628" y="460"/>
                </a:lnTo>
                <a:lnTo>
                  <a:pt x="1357" y="522"/>
                </a:lnTo>
                <a:lnTo>
                  <a:pt x="1611" y="629"/>
                </a:lnTo>
                <a:lnTo>
                  <a:pt x="1585" y="900"/>
                </a:lnTo>
                <a:close/>
                <a:moveTo>
                  <a:pt x="2914" y="677"/>
                </a:moveTo>
                <a:lnTo>
                  <a:pt x="3137" y="517"/>
                </a:lnTo>
                <a:lnTo>
                  <a:pt x="3362" y="677"/>
                </a:lnTo>
                <a:lnTo>
                  <a:pt x="3275" y="418"/>
                </a:lnTo>
                <a:lnTo>
                  <a:pt x="3498" y="257"/>
                </a:lnTo>
                <a:lnTo>
                  <a:pt x="3221" y="257"/>
                </a:lnTo>
                <a:lnTo>
                  <a:pt x="3137" y="0"/>
                </a:lnTo>
                <a:lnTo>
                  <a:pt x="3053" y="260"/>
                </a:lnTo>
                <a:lnTo>
                  <a:pt x="2776" y="263"/>
                </a:lnTo>
                <a:lnTo>
                  <a:pt x="2999" y="421"/>
                </a:lnTo>
                <a:lnTo>
                  <a:pt x="2914" y="677"/>
                </a:lnTo>
                <a:close/>
                <a:moveTo>
                  <a:pt x="4299" y="779"/>
                </a:moveTo>
                <a:lnTo>
                  <a:pt x="4550" y="666"/>
                </a:lnTo>
                <a:lnTo>
                  <a:pt x="4739" y="869"/>
                </a:lnTo>
                <a:lnTo>
                  <a:pt x="4708" y="598"/>
                </a:lnTo>
                <a:lnTo>
                  <a:pt x="4959" y="485"/>
                </a:lnTo>
                <a:lnTo>
                  <a:pt x="4688" y="429"/>
                </a:lnTo>
                <a:lnTo>
                  <a:pt x="4657" y="158"/>
                </a:lnTo>
                <a:lnTo>
                  <a:pt x="4522" y="395"/>
                </a:lnTo>
                <a:lnTo>
                  <a:pt x="4251" y="342"/>
                </a:lnTo>
                <a:lnTo>
                  <a:pt x="4437" y="542"/>
                </a:lnTo>
                <a:lnTo>
                  <a:pt x="4299" y="779"/>
                </a:lnTo>
                <a:close/>
                <a:moveTo>
                  <a:pt x="6054" y="1013"/>
                </a:moveTo>
                <a:lnTo>
                  <a:pt x="6085" y="742"/>
                </a:lnTo>
                <a:lnTo>
                  <a:pt x="5899" y="940"/>
                </a:lnTo>
                <a:lnTo>
                  <a:pt x="5648" y="824"/>
                </a:lnTo>
                <a:lnTo>
                  <a:pt x="5783" y="1064"/>
                </a:lnTo>
                <a:lnTo>
                  <a:pt x="5594" y="1261"/>
                </a:lnTo>
                <a:lnTo>
                  <a:pt x="5865" y="1211"/>
                </a:lnTo>
                <a:lnTo>
                  <a:pt x="6001" y="1451"/>
                </a:lnTo>
                <a:lnTo>
                  <a:pt x="6032" y="1180"/>
                </a:lnTo>
                <a:lnTo>
                  <a:pt x="6302" y="1129"/>
                </a:lnTo>
                <a:lnTo>
                  <a:pt x="6054" y="1013"/>
                </a:lnTo>
                <a:close/>
                <a:moveTo>
                  <a:pt x="5614" y="4381"/>
                </a:moveTo>
                <a:cubicBezTo>
                  <a:pt x="5591" y="4367"/>
                  <a:pt x="5567" y="4362"/>
                  <a:pt x="5541" y="4362"/>
                </a:cubicBezTo>
                <a:cubicBezTo>
                  <a:pt x="5516" y="4362"/>
                  <a:pt x="5490" y="4367"/>
                  <a:pt x="5467" y="4381"/>
                </a:cubicBezTo>
                <a:cubicBezTo>
                  <a:pt x="5445" y="4396"/>
                  <a:pt x="5429" y="4412"/>
                  <a:pt x="5414" y="4435"/>
                </a:cubicBezTo>
                <a:cubicBezTo>
                  <a:pt x="5400" y="4458"/>
                  <a:pt x="5394" y="4483"/>
                  <a:pt x="5394" y="4508"/>
                </a:cubicBezTo>
                <a:cubicBezTo>
                  <a:pt x="5394" y="4534"/>
                  <a:pt x="5399" y="4556"/>
                  <a:pt x="5414" y="4579"/>
                </a:cubicBezTo>
                <a:cubicBezTo>
                  <a:pt x="5425" y="4602"/>
                  <a:pt x="5445" y="4619"/>
                  <a:pt x="5467" y="4633"/>
                </a:cubicBezTo>
                <a:cubicBezTo>
                  <a:pt x="5490" y="4648"/>
                  <a:pt x="5516" y="4652"/>
                  <a:pt x="5541" y="4652"/>
                </a:cubicBezTo>
                <a:cubicBezTo>
                  <a:pt x="5567" y="4652"/>
                  <a:pt x="5591" y="4648"/>
                  <a:pt x="5614" y="4633"/>
                </a:cubicBezTo>
                <a:cubicBezTo>
                  <a:pt x="5637" y="4619"/>
                  <a:pt x="5654" y="4602"/>
                  <a:pt x="5668" y="4579"/>
                </a:cubicBezTo>
                <a:cubicBezTo>
                  <a:pt x="5683" y="4556"/>
                  <a:pt x="5687" y="4534"/>
                  <a:pt x="5687" y="4508"/>
                </a:cubicBezTo>
                <a:cubicBezTo>
                  <a:pt x="5687" y="4483"/>
                  <a:pt x="5683" y="4458"/>
                  <a:pt x="5668" y="4435"/>
                </a:cubicBezTo>
                <a:cubicBezTo>
                  <a:pt x="5654" y="4412"/>
                  <a:pt x="5637" y="4396"/>
                  <a:pt x="5614" y="4381"/>
                </a:cubicBezTo>
                <a:close/>
                <a:moveTo>
                  <a:pt x="5648" y="4568"/>
                </a:moveTo>
                <a:cubicBezTo>
                  <a:pt x="5637" y="4587"/>
                  <a:pt x="5623" y="4602"/>
                  <a:pt x="5603" y="4613"/>
                </a:cubicBezTo>
                <a:cubicBezTo>
                  <a:pt x="5584" y="4624"/>
                  <a:pt x="5563" y="4630"/>
                  <a:pt x="5541" y="4630"/>
                </a:cubicBezTo>
                <a:cubicBezTo>
                  <a:pt x="5518" y="4630"/>
                  <a:pt x="5498" y="4624"/>
                  <a:pt x="5481" y="4613"/>
                </a:cubicBezTo>
                <a:cubicBezTo>
                  <a:pt x="5464" y="4602"/>
                  <a:pt x="5447" y="4588"/>
                  <a:pt x="5436" y="4568"/>
                </a:cubicBezTo>
                <a:cubicBezTo>
                  <a:pt x="5425" y="4549"/>
                  <a:pt x="5419" y="4528"/>
                  <a:pt x="5419" y="4506"/>
                </a:cubicBezTo>
                <a:cubicBezTo>
                  <a:pt x="5419" y="4483"/>
                  <a:pt x="5425" y="4463"/>
                  <a:pt x="5436" y="4443"/>
                </a:cubicBezTo>
                <a:cubicBezTo>
                  <a:pt x="5447" y="4424"/>
                  <a:pt x="5462" y="4410"/>
                  <a:pt x="5481" y="4398"/>
                </a:cubicBezTo>
                <a:cubicBezTo>
                  <a:pt x="5501" y="4387"/>
                  <a:pt x="5521" y="4381"/>
                  <a:pt x="5541" y="4381"/>
                </a:cubicBezTo>
                <a:cubicBezTo>
                  <a:pt x="5563" y="4381"/>
                  <a:pt x="5583" y="4387"/>
                  <a:pt x="5600" y="4398"/>
                </a:cubicBezTo>
                <a:cubicBezTo>
                  <a:pt x="5620" y="4410"/>
                  <a:pt x="5634" y="4424"/>
                  <a:pt x="5645" y="4443"/>
                </a:cubicBezTo>
                <a:cubicBezTo>
                  <a:pt x="5656" y="4463"/>
                  <a:pt x="5662" y="4483"/>
                  <a:pt x="5662" y="4503"/>
                </a:cubicBezTo>
                <a:cubicBezTo>
                  <a:pt x="5665" y="4528"/>
                  <a:pt x="5659" y="4551"/>
                  <a:pt x="5648" y="4568"/>
                </a:cubicBezTo>
                <a:close/>
                <a:moveTo>
                  <a:pt x="5597" y="4475"/>
                </a:moveTo>
                <a:cubicBezTo>
                  <a:pt x="5597" y="4458"/>
                  <a:pt x="5592" y="4447"/>
                  <a:pt x="5583" y="4438"/>
                </a:cubicBezTo>
                <a:cubicBezTo>
                  <a:pt x="5575" y="4430"/>
                  <a:pt x="5557" y="4427"/>
                  <a:pt x="5538" y="4427"/>
                </a:cubicBezTo>
                <a:lnTo>
                  <a:pt x="5490" y="4427"/>
                </a:lnTo>
                <a:lnTo>
                  <a:pt x="5490" y="4587"/>
                </a:lnTo>
                <a:lnTo>
                  <a:pt x="5524" y="4587"/>
                </a:lnTo>
                <a:lnTo>
                  <a:pt x="5524" y="4525"/>
                </a:lnTo>
                <a:lnTo>
                  <a:pt x="5541" y="4525"/>
                </a:lnTo>
                <a:lnTo>
                  <a:pt x="5574" y="4587"/>
                </a:lnTo>
                <a:lnTo>
                  <a:pt x="5611" y="4587"/>
                </a:lnTo>
                <a:lnTo>
                  <a:pt x="5569" y="4517"/>
                </a:lnTo>
                <a:cubicBezTo>
                  <a:pt x="5589" y="4511"/>
                  <a:pt x="5597" y="4497"/>
                  <a:pt x="5597" y="4475"/>
                </a:cubicBezTo>
                <a:close/>
                <a:moveTo>
                  <a:pt x="5557" y="4494"/>
                </a:moveTo>
                <a:cubicBezTo>
                  <a:pt x="5552" y="4497"/>
                  <a:pt x="5546" y="4500"/>
                  <a:pt x="5538" y="4500"/>
                </a:cubicBezTo>
                <a:lnTo>
                  <a:pt x="5526" y="4500"/>
                </a:lnTo>
                <a:lnTo>
                  <a:pt x="5526" y="4452"/>
                </a:lnTo>
                <a:lnTo>
                  <a:pt x="5538" y="4452"/>
                </a:lnTo>
                <a:cubicBezTo>
                  <a:pt x="5546" y="4452"/>
                  <a:pt x="5555" y="4455"/>
                  <a:pt x="5557" y="4458"/>
                </a:cubicBezTo>
                <a:cubicBezTo>
                  <a:pt x="5563" y="4460"/>
                  <a:pt x="5563" y="4466"/>
                  <a:pt x="5563" y="4475"/>
                </a:cubicBezTo>
                <a:cubicBezTo>
                  <a:pt x="5563" y="4483"/>
                  <a:pt x="5560" y="4491"/>
                  <a:pt x="5557" y="4494"/>
                </a:cubicBezTo>
                <a:close/>
              </a:path>
            </a:pathLst>
          </a:custGeom>
          <a:solidFill>
            <a:schemeClr val="tx1"/>
          </a:solidFill>
          <a:ln>
            <a:noFill/>
          </a:ln>
          <a:effectLst/>
        </p:spPr>
        <p:txBody>
          <a:bodyPr wrap="none" anchor="ctr"/>
          <a:lstStyle/>
          <a:p>
            <a:endParaRPr lang="en-US" dirty="0"/>
          </a:p>
        </p:txBody>
      </p:sp>
      <p:sp>
        <p:nvSpPr>
          <p:cNvPr id="8" name="Text Placeholder 15">
            <a:extLst>
              <a:ext uri="{FF2B5EF4-FFF2-40B4-BE49-F238E27FC236}">
                <a16:creationId xmlns="" xmlns:a16="http://schemas.microsoft.com/office/drawing/2014/main" id="{1DB57257-25E6-8E46-9B7D-AB3DA125A290}"/>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3" name="Title 1">
            <a:extLst>
              <a:ext uri="{FF2B5EF4-FFF2-40B4-BE49-F238E27FC236}">
                <a16:creationId xmlns="" xmlns:a16="http://schemas.microsoft.com/office/drawing/2014/main" id="{2F4DC4BD-0602-C040-B073-576CC07E7BC6}"/>
              </a:ext>
            </a:extLst>
          </p:cNvPr>
          <p:cNvSpPr>
            <a:spLocks noGrp="1"/>
          </p:cNvSpPr>
          <p:nvPr>
            <p:ph type="title"/>
          </p:nvPr>
        </p:nvSpPr>
        <p:spPr>
          <a:xfrm>
            <a:off x="376814" y="545234"/>
            <a:ext cx="6636382"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Tree>
    <p:extLst>
      <p:ext uri="{BB962C8B-B14F-4D97-AF65-F5344CB8AC3E}">
        <p14:creationId xmlns:p14="http://schemas.microsoft.com/office/powerpoint/2010/main" val="137635726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Basic">
    <p:bg>
      <p:bgPr>
        <a:solidFill>
          <a:srgbClr val="231F20"/>
        </a:solid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 xmlns:a16="http://schemas.microsoft.com/office/drawing/2014/main" id="{5060E545-557B-AC4D-B0D2-295F542F771D}"/>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Subhead</a:t>
            </a:r>
          </a:p>
        </p:txBody>
      </p:sp>
      <p:sp>
        <p:nvSpPr>
          <p:cNvPr id="7" name="Title 1">
            <a:extLst>
              <a:ext uri="{FF2B5EF4-FFF2-40B4-BE49-F238E27FC236}">
                <a16:creationId xmlns="" xmlns:a16="http://schemas.microsoft.com/office/drawing/2014/main" id="{4A06B052-4E8C-AE4E-B57E-02BB893A0D3A}"/>
              </a:ext>
            </a:extLst>
          </p:cNvPr>
          <p:cNvSpPr>
            <a:spLocks noGrp="1"/>
          </p:cNvSpPr>
          <p:nvPr>
            <p:ph type="title"/>
          </p:nvPr>
        </p:nvSpPr>
        <p:spPr>
          <a:xfrm>
            <a:off x="376814" y="545234"/>
            <a:ext cx="6636382" cy="489607"/>
          </a:xfrm>
          <a:prstGeom prst="rect">
            <a:avLst/>
          </a:prstGeom>
        </p:spPr>
        <p:txBody>
          <a:bodyPr/>
          <a:lstStyle>
            <a:lvl1pPr>
              <a:defRPr sz="2600" b="0" i="0">
                <a:solidFill>
                  <a:schemeClr val="accent1"/>
                </a:solidFill>
                <a:latin typeface="Merriweather" panose="02060503050406030704" pitchFamily="18" charset="77"/>
              </a:defRPr>
            </a:lvl1pPr>
          </a:lstStyle>
          <a:p>
            <a:r>
              <a:rPr lang="en-US" dirty="0"/>
              <a:t>Click to edit Master title style</a:t>
            </a:r>
          </a:p>
        </p:txBody>
      </p:sp>
      <p:sp>
        <p:nvSpPr>
          <p:cNvPr id="5" name="Text Placeholder 11">
            <a:extLst>
              <a:ext uri="{FF2B5EF4-FFF2-40B4-BE49-F238E27FC236}">
                <a16:creationId xmlns="" xmlns:a16="http://schemas.microsoft.com/office/drawing/2014/main" id="{217FB4E4-7EF9-C948-B527-A33088C69900}"/>
              </a:ext>
            </a:extLst>
          </p:cNvPr>
          <p:cNvSpPr>
            <a:spLocks noGrp="1"/>
          </p:cNvSpPr>
          <p:nvPr>
            <p:ph type="body" sz="quarter" idx="13" hasCustomPrompt="1"/>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916678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Icon">
    <p:bg>
      <p:bgPr>
        <a:solidFill>
          <a:srgbClr val="231F20"/>
        </a:solidFill>
        <a:effectLst/>
      </p:bgPr>
    </p:bg>
    <p:spTree>
      <p:nvGrpSpPr>
        <p:cNvPr id="1" name=""/>
        <p:cNvGrpSpPr/>
        <p:nvPr/>
      </p:nvGrpSpPr>
      <p:grpSpPr>
        <a:xfrm>
          <a:off x="0" y="0"/>
          <a:ext cx="0" cy="0"/>
          <a:chOff x="0" y="0"/>
          <a:chExt cx="0" cy="0"/>
        </a:xfrm>
      </p:grpSpPr>
      <p:sp>
        <p:nvSpPr>
          <p:cNvPr id="8" name="Freeform 1"/>
          <p:cNvSpPr>
            <a:spLocks noChangeArrowheads="1"/>
          </p:cNvSpPr>
          <p:nvPr userDrawn="1"/>
        </p:nvSpPr>
        <p:spPr bwMode="auto">
          <a:xfrm>
            <a:off x="7946258" y="377825"/>
            <a:ext cx="726255" cy="540753"/>
          </a:xfrm>
          <a:custGeom>
            <a:avLst/>
            <a:gdLst>
              <a:gd name="T0" fmla="*/ 3780 w 6303"/>
              <a:gd name="T1" fmla="*/ 2232 h 4690"/>
              <a:gd name="T2" fmla="*/ 4420 w 6303"/>
              <a:gd name="T3" fmla="*/ 1705 h 4690"/>
              <a:gd name="T4" fmla="*/ 4420 w 6303"/>
              <a:gd name="T5" fmla="*/ 1817 h 4690"/>
              <a:gd name="T6" fmla="*/ 4330 w 6303"/>
              <a:gd name="T7" fmla="*/ 2184 h 4690"/>
              <a:gd name="T8" fmla="*/ 4333 w 6303"/>
              <a:gd name="T9" fmla="*/ 1724 h 4690"/>
              <a:gd name="T10" fmla="*/ 1557 w 6303"/>
              <a:gd name="T11" fmla="*/ 2815 h 4690"/>
              <a:gd name="T12" fmla="*/ 3853 w 6303"/>
              <a:gd name="T13" fmla="*/ 1851 h 4690"/>
              <a:gd name="T14" fmla="*/ 3546 w 6303"/>
              <a:gd name="T15" fmla="*/ 2153 h 4690"/>
              <a:gd name="T16" fmla="*/ 4536 w 6303"/>
              <a:gd name="T17" fmla="*/ 3196 h 4690"/>
              <a:gd name="T18" fmla="*/ 4192 w 6303"/>
              <a:gd name="T19" fmla="*/ 3436 h 4690"/>
              <a:gd name="T20" fmla="*/ 4403 w 6303"/>
              <a:gd name="T21" fmla="*/ 3470 h 4690"/>
              <a:gd name="T22" fmla="*/ 4542 w 6303"/>
              <a:gd name="T23" fmla="*/ 2683 h 4690"/>
              <a:gd name="T24" fmla="*/ 3667 w 6303"/>
              <a:gd name="T25" fmla="*/ 2815 h 4690"/>
              <a:gd name="T26" fmla="*/ 4381 w 6303"/>
              <a:gd name="T27" fmla="*/ 3058 h 4690"/>
              <a:gd name="T28" fmla="*/ 4694 w 6303"/>
              <a:gd name="T29" fmla="*/ 3428 h 4690"/>
              <a:gd name="T30" fmla="*/ 4621 w 6303"/>
              <a:gd name="T31" fmla="*/ 2908 h 4690"/>
              <a:gd name="T32" fmla="*/ 2500 w 6303"/>
              <a:gd name="T33" fmla="*/ 3018 h 4690"/>
              <a:gd name="T34" fmla="*/ 4832 w 6303"/>
              <a:gd name="T35" fmla="*/ 1879 h 4690"/>
              <a:gd name="T36" fmla="*/ 3681 w 6303"/>
              <a:gd name="T37" fmla="*/ 3289 h 4690"/>
              <a:gd name="T38" fmla="*/ 2844 w 6303"/>
              <a:gd name="T39" fmla="*/ 3222 h 4690"/>
              <a:gd name="T40" fmla="*/ 3104 w 6303"/>
              <a:gd name="T41" fmla="*/ 3360 h 4690"/>
              <a:gd name="T42" fmla="*/ 3670 w 6303"/>
              <a:gd name="T43" fmla="*/ 3312 h 4690"/>
              <a:gd name="T44" fmla="*/ 4784 w 6303"/>
              <a:gd name="T45" fmla="*/ 1795 h 4690"/>
              <a:gd name="T46" fmla="*/ 4683 w 6303"/>
              <a:gd name="T47" fmla="*/ 1854 h 4690"/>
              <a:gd name="T48" fmla="*/ 2291 w 6303"/>
              <a:gd name="T49" fmla="*/ 3840 h 4690"/>
              <a:gd name="T50" fmla="*/ 2528 w 6303"/>
              <a:gd name="T51" fmla="*/ 4658 h 4690"/>
              <a:gd name="T52" fmla="*/ 3537 w 6303"/>
              <a:gd name="T53" fmla="*/ 4500 h 4690"/>
              <a:gd name="T54" fmla="*/ 3912 w 6303"/>
              <a:gd name="T55" fmla="*/ 4353 h 4690"/>
              <a:gd name="T56" fmla="*/ 3656 w 6303"/>
              <a:gd name="T57" fmla="*/ 4218 h 4690"/>
              <a:gd name="T58" fmla="*/ 4432 w 6303"/>
              <a:gd name="T59" fmla="*/ 4240 h 4690"/>
              <a:gd name="T60" fmla="*/ 4147 w 6303"/>
              <a:gd name="T61" fmla="*/ 4125 h 4690"/>
              <a:gd name="T62" fmla="*/ 4316 w 6303"/>
              <a:gd name="T63" fmla="*/ 4336 h 4690"/>
              <a:gd name="T64" fmla="*/ 4375 w 6303"/>
              <a:gd name="T65" fmla="*/ 4649 h 4690"/>
              <a:gd name="T66" fmla="*/ 4494 w 6303"/>
              <a:gd name="T67" fmla="*/ 4421 h 4690"/>
              <a:gd name="T68" fmla="*/ 4598 w 6303"/>
              <a:gd name="T69" fmla="*/ 4491 h 4690"/>
              <a:gd name="T70" fmla="*/ 5250 w 6303"/>
              <a:gd name="T71" fmla="*/ 2269 h 4690"/>
              <a:gd name="T72" fmla="*/ 4762 w 6303"/>
              <a:gd name="T73" fmla="*/ 2686 h 4690"/>
              <a:gd name="T74" fmla="*/ 3317 w 6303"/>
              <a:gd name="T75" fmla="*/ 4079 h 4690"/>
              <a:gd name="T76" fmla="*/ 3294 w 6303"/>
              <a:gd name="T77" fmla="*/ 3526 h 4690"/>
              <a:gd name="T78" fmla="*/ 2711 w 6303"/>
              <a:gd name="T79" fmla="*/ 3442 h 4690"/>
              <a:gd name="T80" fmla="*/ 984 w 6303"/>
              <a:gd name="T81" fmla="*/ 3710 h 4690"/>
              <a:gd name="T82" fmla="*/ 719 w 6303"/>
              <a:gd name="T83" fmla="*/ 2962 h 4690"/>
              <a:gd name="T84" fmla="*/ 874 w 6303"/>
              <a:gd name="T85" fmla="*/ 2527 h 4690"/>
              <a:gd name="T86" fmla="*/ 1591 w 6303"/>
              <a:gd name="T87" fmla="*/ 3814 h 4690"/>
              <a:gd name="T88" fmla="*/ 1518 w 6303"/>
              <a:gd name="T89" fmla="*/ 3495 h 4690"/>
              <a:gd name="T90" fmla="*/ 3179 w 6303"/>
              <a:gd name="T91" fmla="*/ 2852 h 4690"/>
              <a:gd name="T92" fmla="*/ 2917 w 6303"/>
              <a:gd name="T93" fmla="*/ 1944 h 4690"/>
              <a:gd name="T94" fmla="*/ 1159 w 6303"/>
              <a:gd name="T95" fmla="*/ 4669 h 4690"/>
              <a:gd name="T96" fmla="*/ 189 w 6303"/>
              <a:gd name="T97" fmla="*/ 773 h 4690"/>
              <a:gd name="T98" fmla="*/ 1585 w 6303"/>
              <a:gd name="T99" fmla="*/ 900 h 4690"/>
              <a:gd name="T100" fmla="*/ 1357 w 6303"/>
              <a:gd name="T101" fmla="*/ 522 h 4690"/>
              <a:gd name="T102" fmla="*/ 3221 w 6303"/>
              <a:gd name="T103" fmla="*/ 257 h 4690"/>
              <a:gd name="T104" fmla="*/ 4739 w 6303"/>
              <a:gd name="T105" fmla="*/ 869 h 4690"/>
              <a:gd name="T106" fmla="*/ 4299 w 6303"/>
              <a:gd name="T107" fmla="*/ 779 h 4690"/>
              <a:gd name="T108" fmla="*/ 6001 w 6303"/>
              <a:gd name="T109" fmla="*/ 1451 h 4690"/>
              <a:gd name="T110" fmla="*/ 5394 w 6303"/>
              <a:gd name="T111" fmla="*/ 4508 h 4690"/>
              <a:gd name="T112" fmla="*/ 5614 w 6303"/>
              <a:gd name="T113" fmla="*/ 4381 h 4690"/>
              <a:gd name="T114" fmla="*/ 5481 w 6303"/>
              <a:gd name="T115" fmla="*/ 4398 h 4690"/>
              <a:gd name="T116" fmla="*/ 5538 w 6303"/>
              <a:gd name="T117" fmla="*/ 4427 h 4690"/>
              <a:gd name="T118" fmla="*/ 5569 w 6303"/>
              <a:gd name="T119" fmla="*/ 4517 h 4690"/>
              <a:gd name="T120" fmla="*/ 5563 w 6303"/>
              <a:gd name="T121" fmla="*/ 4475 h 4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03" h="4690">
                <a:moveTo>
                  <a:pt x="4144" y="2536"/>
                </a:moveTo>
                <a:lnTo>
                  <a:pt x="4149" y="2446"/>
                </a:lnTo>
                <a:cubicBezTo>
                  <a:pt x="4180" y="2387"/>
                  <a:pt x="4209" y="2331"/>
                  <a:pt x="4240" y="2272"/>
                </a:cubicBezTo>
                <a:cubicBezTo>
                  <a:pt x="4245" y="2266"/>
                  <a:pt x="4248" y="2263"/>
                  <a:pt x="4254" y="2258"/>
                </a:cubicBezTo>
                <a:cubicBezTo>
                  <a:pt x="4214" y="2255"/>
                  <a:pt x="4175" y="2252"/>
                  <a:pt x="4135" y="2252"/>
                </a:cubicBezTo>
                <a:cubicBezTo>
                  <a:pt x="4022" y="2215"/>
                  <a:pt x="4008" y="2111"/>
                  <a:pt x="3989" y="2015"/>
                </a:cubicBezTo>
                <a:cubicBezTo>
                  <a:pt x="3901" y="2085"/>
                  <a:pt x="3763" y="2108"/>
                  <a:pt x="3647" y="2148"/>
                </a:cubicBezTo>
                <a:cubicBezTo>
                  <a:pt x="3692" y="2176"/>
                  <a:pt x="3735" y="2204"/>
                  <a:pt x="3780" y="2232"/>
                </a:cubicBezTo>
                <a:cubicBezTo>
                  <a:pt x="3800" y="2187"/>
                  <a:pt x="3814" y="2164"/>
                  <a:pt x="3856" y="2142"/>
                </a:cubicBezTo>
                <a:cubicBezTo>
                  <a:pt x="3958" y="2148"/>
                  <a:pt x="4076" y="2258"/>
                  <a:pt x="4107" y="2331"/>
                </a:cubicBezTo>
                <a:cubicBezTo>
                  <a:pt x="4141" y="2406"/>
                  <a:pt x="4101" y="2477"/>
                  <a:pt x="4144" y="2536"/>
                </a:cubicBezTo>
                <a:close/>
                <a:moveTo>
                  <a:pt x="4395" y="1600"/>
                </a:moveTo>
                <a:lnTo>
                  <a:pt x="4389" y="1600"/>
                </a:lnTo>
                <a:cubicBezTo>
                  <a:pt x="4372" y="1578"/>
                  <a:pt x="4355" y="1552"/>
                  <a:pt x="4341" y="1530"/>
                </a:cubicBezTo>
                <a:cubicBezTo>
                  <a:pt x="4336" y="1524"/>
                  <a:pt x="4327" y="1521"/>
                  <a:pt x="4322" y="1515"/>
                </a:cubicBezTo>
                <a:cubicBezTo>
                  <a:pt x="4347" y="1589"/>
                  <a:pt x="4392" y="1642"/>
                  <a:pt x="4420" y="1705"/>
                </a:cubicBezTo>
                <a:cubicBezTo>
                  <a:pt x="4426" y="1710"/>
                  <a:pt x="4434" y="1713"/>
                  <a:pt x="4440" y="1719"/>
                </a:cubicBezTo>
                <a:cubicBezTo>
                  <a:pt x="4463" y="1617"/>
                  <a:pt x="4511" y="1386"/>
                  <a:pt x="4426" y="1312"/>
                </a:cubicBezTo>
                <a:cubicBezTo>
                  <a:pt x="4446" y="1408"/>
                  <a:pt x="4437" y="1513"/>
                  <a:pt x="4398" y="1586"/>
                </a:cubicBezTo>
                <a:lnTo>
                  <a:pt x="4398" y="1600"/>
                </a:lnTo>
                <a:lnTo>
                  <a:pt x="4395" y="1600"/>
                </a:lnTo>
                <a:close/>
                <a:moveTo>
                  <a:pt x="4618" y="2074"/>
                </a:moveTo>
                <a:cubicBezTo>
                  <a:pt x="4581" y="2071"/>
                  <a:pt x="4544" y="2069"/>
                  <a:pt x="4505" y="2069"/>
                </a:cubicBezTo>
                <a:cubicBezTo>
                  <a:pt x="4451" y="1995"/>
                  <a:pt x="4406" y="1947"/>
                  <a:pt x="4420" y="1817"/>
                </a:cubicBezTo>
                <a:cubicBezTo>
                  <a:pt x="4395" y="1798"/>
                  <a:pt x="4370" y="1775"/>
                  <a:pt x="4344" y="1755"/>
                </a:cubicBezTo>
                <a:cubicBezTo>
                  <a:pt x="4322" y="1812"/>
                  <a:pt x="4274" y="1857"/>
                  <a:pt x="4217" y="1882"/>
                </a:cubicBezTo>
                <a:lnTo>
                  <a:pt x="4217" y="1888"/>
                </a:lnTo>
                <a:cubicBezTo>
                  <a:pt x="4268" y="1922"/>
                  <a:pt x="4322" y="1927"/>
                  <a:pt x="4350" y="1987"/>
                </a:cubicBezTo>
                <a:cubicBezTo>
                  <a:pt x="4364" y="2006"/>
                  <a:pt x="4353" y="2009"/>
                  <a:pt x="4344" y="2043"/>
                </a:cubicBezTo>
                <a:cubicBezTo>
                  <a:pt x="4262" y="2066"/>
                  <a:pt x="4234" y="2069"/>
                  <a:pt x="4149" y="2057"/>
                </a:cubicBezTo>
                <a:cubicBezTo>
                  <a:pt x="4206" y="2094"/>
                  <a:pt x="4262" y="2131"/>
                  <a:pt x="4316" y="2170"/>
                </a:cubicBezTo>
                <a:cubicBezTo>
                  <a:pt x="4322" y="2176"/>
                  <a:pt x="4324" y="2179"/>
                  <a:pt x="4330" y="2184"/>
                </a:cubicBezTo>
                <a:cubicBezTo>
                  <a:pt x="4353" y="2145"/>
                  <a:pt x="4370" y="2133"/>
                  <a:pt x="4406" y="2108"/>
                </a:cubicBezTo>
                <a:cubicBezTo>
                  <a:pt x="4449" y="2128"/>
                  <a:pt x="4491" y="2150"/>
                  <a:pt x="4533" y="2170"/>
                </a:cubicBezTo>
                <a:cubicBezTo>
                  <a:pt x="4539" y="2176"/>
                  <a:pt x="4542" y="2179"/>
                  <a:pt x="4547" y="2184"/>
                </a:cubicBezTo>
                <a:cubicBezTo>
                  <a:pt x="4567" y="2153"/>
                  <a:pt x="4584" y="2125"/>
                  <a:pt x="4604" y="2094"/>
                </a:cubicBezTo>
                <a:cubicBezTo>
                  <a:pt x="4609" y="2085"/>
                  <a:pt x="4612" y="2080"/>
                  <a:pt x="4618" y="2074"/>
                </a:cubicBezTo>
                <a:close/>
                <a:moveTo>
                  <a:pt x="4045" y="1752"/>
                </a:moveTo>
                <a:cubicBezTo>
                  <a:pt x="4124" y="1705"/>
                  <a:pt x="4228" y="1713"/>
                  <a:pt x="4333" y="1733"/>
                </a:cubicBezTo>
                <a:lnTo>
                  <a:pt x="4333" y="1724"/>
                </a:lnTo>
                <a:cubicBezTo>
                  <a:pt x="4189" y="1668"/>
                  <a:pt x="4099" y="1496"/>
                  <a:pt x="4053" y="1346"/>
                </a:cubicBezTo>
                <a:cubicBezTo>
                  <a:pt x="4034" y="1326"/>
                  <a:pt x="4011" y="1309"/>
                  <a:pt x="3991" y="1290"/>
                </a:cubicBezTo>
                <a:cubicBezTo>
                  <a:pt x="4034" y="1417"/>
                  <a:pt x="4093" y="1493"/>
                  <a:pt x="4090" y="1673"/>
                </a:cubicBezTo>
                <a:cubicBezTo>
                  <a:pt x="3960" y="1671"/>
                  <a:pt x="3946" y="1611"/>
                  <a:pt x="3895" y="1532"/>
                </a:cubicBezTo>
                <a:lnTo>
                  <a:pt x="3895" y="1518"/>
                </a:lnTo>
                <a:lnTo>
                  <a:pt x="3884" y="1518"/>
                </a:lnTo>
                <a:cubicBezTo>
                  <a:pt x="3890" y="1654"/>
                  <a:pt x="3949" y="1710"/>
                  <a:pt x="4045" y="1752"/>
                </a:cubicBezTo>
                <a:close/>
                <a:moveTo>
                  <a:pt x="1557" y="2815"/>
                </a:moveTo>
                <a:cubicBezTo>
                  <a:pt x="1374" y="3013"/>
                  <a:pt x="1267" y="3075"/>
                  <a:pt x="1188" y="3397"/>
                </a:cubicBezTo>
                <a:cubicBezTo>
                  <a:pt x="1289" y="3298"/>
                  <a:pt x="1309" y="3134"/>
                  <a:pt x="1391" y="3013"/>
                </a:cubicBezTo>
                <a:cubicBezTo>
                  <a:pt x="1430" y="2948"/>
                  <a:pt x="1549" y="2880"/>
                  <a:pt x="1557" y="2815"/>
                </a:cubicBezTo>
                <a:close/>
                <a:moveTo>
                  <a:pt x="3876" y="1927"/>
                </a:moveTo>
                <a:cubicBezTo>
                  <a:pt x="3887" y="1922"/>
                  <a:pt x="3898" y="1913"/>
                  <a:pt x="3910" y="1908"/>
                </a:cubicBezTo>
                <a:cubicBezTo>
                  <a:pt x="3921" y="1894"/>
                  <a:pt x="3932" y="1879"/>
                  <a:pt x="3943" y="1865"/>
                </a:cubicBezTo>
                <a:lnTo>
                  <a:pt x="3859" y="1865"/>
                </a:lnTo>
                <a:cubicBezTo>
                  <a:pt x="3856" y="1860"/>
                  <a:pt x="3853" y="1857"/>
                  <a:pt x="3853" y="1851"/>
                </a:cubicBezTo>
                <a:cubicBezTo>
                  <a:pt x="3867" y="1837"/>
                  <a:pt x="3881" y="1823"/>
                  <a:pt x="3895" y="1809"/>
                </a:cubicBezTo>
                <a:cubicBezTo>
                  <a:pt x="3591" y="1815"/>
                  <a:pt x="3616" y="1626"/>
                  <a:pt x="3512" y="1439"/>
                </a:cubicBezTo>
                <a:cubicBezTo>
                  <a:pt x="3509" y="1716"/>
                  <a:pt x="3613" y="1939"/>
                  <a:pt x="3876" y="1927"/>
                </a:cubicBezTo>
                <a:close/>
                <a:moveTo>
                  <a:pt x="3610" y="2060"/>
                </a:moveTo>
                <a:cubicBezTo>
                  <a:pt x="3351" y="2035"/>
                  <a:pt x="3325" y="1848"/>
                  <a:pt x="3176" y="1719"/>
                </a:cubicBezTo>
                <a:cubicBezTo>
                  <a:pt x="3213" y="1967"/>
                  <a:pt x="3351" y="2133"/>
                  <a:pt x="3574" y="2201"/>
                </a:cubicBezTo>
                <a:lnTo>
                  <a:pt x="3602" y="2201"/>
                </a:lnTo>
                <a:cubicBezTo>
                  <a:pt x="3582" y="2184"/>
                  <a:pt x="3565" y="2167"/>
                  <a:pt x="3546" y="2153"/>
                </a:cubicBezTo>
                <a:cubicBezTo>
                  <a:pt x="3540" y="2145"/>
                  <a:pt x="3531" y="2133"/>
                  <a:pt x="3526" y="2125"/>
                </a:cubicBezTo>
                <a:cubicBezTo>
                  <a:pt x="3551" y="2108"/>
                  <a:pt x="3577" y="2091"/>
                  <a:pt x="3602" y="2077"/>
                </a:cubicBezTo>
                <a:cubicBezTo>
                  <a:pt x="3608" y="2071"/>
                  <a:pt x="3608" y="2066"/>
                  <a:pt x="3610" y="2060"/>
                </a:cubicBezTo>
                <a:close/>
                <a:moveTo>
                  <a:pt x="4561" y="3061"/>
                </a:moveTo>
                <a:cubicBezTo>
                  <a:pt x="4592" y="3151"/>
                  <a:pt x="4635" y="3199"/>
                  <a:pt x="4632" y="3335"/>
                </a:cubicBezTo>
                <a:lnTo>
                  <a:pt x="4626" y="3335"/>
                </a:lnTo>
                <a:cubicBezTo>
                  <a:pt x="4601" y="3289"/>
                  <a:pt x="4576" y="3247"/>
                  <a:pt x="4550" y="3202"/>
                </a:cubicBezTo>
                <a:cubicBezTo>
                  <a:pt x="4544" y="3199"/>
                  <a:pt x="4542" y="3196"/>
                  <a:pt x="4536" y="3196"/>
                </a:cubicBezTo>
                <a:cubicBezTo>
                  <a:pt x="4561" y="3295"/>
                  <a:pt x="4621" y="3484"/>
                  <a:pt x="4536" y="3574"/>
                </a:cubicBezTo>
                <a:cubicBezTo>
                  <a:pt x="4530" y="3569"/>
                  <a:pt x="4528" y="3566"/>
                  <a:pt x="4522" y="3560"/>
                </a:cubicBezTo>
                <a:cubicBezTo>
                  <a:pt x="4440" y="3470"/>
                  <a:pt x="4525" y="3292"/>
                  <a:pt x="4355" y="3210"/>
                </a:cubicBezTo>
                <a:cubicBezTo>
                  <a:pt x="4347" y="3202"/>
                  <a:pt x="4336" y="3191"/>
                  <a:pt x="4327" y="3182"/>
                </a:cubicBezTo>
                <a:cubicBezTo>
                  <a:pt x="4330" y="3210"/>
                  <a:pt x="4333" y="3239"/>
                  <a:pt x="4333" y="3267"/>
                </a:cubicBezTo>
                <a:cubicBezTo>
                  <a:pt x="4310" y="3309"/>
                  <a:pt x="4285" y="3351"/>
                  <a:pt x="4262" y="3394"/>
                </a:cubicBezTo>
                <a:cubicBezTo>
                  <a:pt x="4214" y="3399"/>
                  <a:pt x="4186" y="3394"/>
                  <a:pt x="4144" y="3388"/>
                </a:cubicBezTo>
                <a:cubicBezTo>
                  <a:pt x="4161" y="3405"/>
                  <a:pt x="4178" y="3422"/>
                  <a:pt x="4192" y="3436"/>
                </a:cubicBezTo>
                <a:cubicBezTo>
                  <a:pt x="4195" y="3521"/>
                  <a:pt x="4152" y="3552"/>
                  <a:pt x="4079" y="3563"/>
                </a:cubicBezTo>
                <a:cubicBezTo>
                  <a:pt x="4099" y="3569"/>
                  <a:pt x="4116" y="3577"/>
                  <a:pt x="4135" y="3583"/>
                </a:cubicBezTo>
                <a:cubicBezTo>
                  <a:pt x="4155" y="3679"/>
                  <a:pt x="4180" y="3797"/>
                  <a:pt x="4169" y="3905"/>
                </a:cubicBezTo>
                <a:cubicBezTo>
                  <a:pt x="4228" y="3955"/>
                  <a:pt x="4285" y="4006"/>
                  <a:pt x="4344" y="4057"/>
                </a:cubicBezTo>
                <a:cubicBezTo>
                  <a:pt x="4361" y="4054"/>
                  <a:pt x="4378" y="4051"/>
                  <a:pt x="4392" y="4051"/>
                </a:cubicBezTo>
                <a:cubicBezTo>
                  <a:pt x="4358" y="3986"/>
                  <a:pt x="4327" y="3921"/>
                  <a:pt x="4293" y="3857"/>
                </a:cubicBezTo>
                <a:cubicBezTo>
                  <a:pt x="4262" y="3755"/>
                  <a:pt x="4262" y="3642"/>
                  <a:pt x="4223" y="3555"/>
                </a:cubicBezTo>
                <a:cubicBezTo>
                  <a:pt x="4313" y="3546"/>
                  <a:pt x="4355" y="3515"/>
                  <a:pt x="4403" y="3470"/>
                </a:cubicBezTo>
                <a:cubicBezTo>
                  <a:pt x="4401" y="3631"/>
                  <a:pt x="4395" y="3763"/>
                  <a:pt x="4460" y="3868"/>
                </a:cubicBezTo>
                <a:cubicBezTo>
                  <a:pt x="4463" y="3873"/>
                  <a:pt x="4465" y="3876"/>
                  <a:pt x="4465" y="3882"/>
                </a:cubicBezTo>
                <a:cubicBezTo>
                  <a:pt x="4471" y="3769"/>
                  <a:pt x="4513" y="3653"/>
                  <a:pt x="4626" y="3645"/>
                </a:cubicBezTo>
                <a:cubicBezTo>
                  <a:pt x="4629" y="3639"/>
                  <a:pt x="4632" y="3636"/>
                  <a:pt x="4632" y="3631"/>
                </a:cubicBezTo>
                <a:cubicBezTo>
                  <a:pt x="4621" y="3625"/>
                  <a:pt x="4609" y="3617"/>
                  <a:pt x="4598" y="3611"/>
                </a:cubicBezTo>
                <a:cubicBezTo>
                  <a:pt x="4640" y="3374"/>
                  <a:pt x="4813" y="3241"/>
                  <a:pt x="4561" y="3061"/>
                </a:cubicBezTo>
                <a:close/>
                <a:moveTo>
                  <a:pt x="4471" y="2829"/>
                </a:moveTo>
                <a:cubicBezTo>
                  <a:pt x="4494" y="2781"/>
                  <a:pt x="4519" y="2731"/>
                  <a:pt x="4542" y="2683"/>
                </a:cubicBezTo>
                <a:cubicBezTo>
                  <a:pt x="4494" y="2705"/>
                  <a:pt x="4443" y="2731"/>
                  <a:pt x="4395" y="2753"/>
                </a:cubicBezTo>
                <a:cubicBezTo>
                  <a:pt x="4426" y="2812"/>
                  <a:pt x="4468" y="2973"/>
                  <a:pt x="4437" y="3041"/>
                </a:cubicBezTo>
                <a:lnTo>
                  <a:pt x="4437" y="3055"/>
                </a:lnTo>
                <a:cubicBezTo>
                  <a:pt x="4322" y="2948"/>
                  <a:pt x="4257" y="2796"/>
                  <a:pt x="4296" y="2606"/>
                </a:cubicBezTo>
                <a:cubicBezTo>
                  <a:pt x="4087" y="2742"/>
                  <a:pt x="3881" y="2725"/>
                  <a:pt x="3780" y="2480"/>
                </a:cubicBezTo>
                <a:cubicBezTo>
                  <a:pt x="3763" y="2426"/>
                  <a:pt x="3746" y="2373"/>
                  <a:pt x="3732" y="2320"/>
                </a:cubicBezTo>
                <a:cubicBezTo>
                  <a:pt x="3729" y="2402"/>
                  <a:pt x="3737" y="2434"/>
                  <a:pt x="3752" y="2494"/>
                </a:cubicBezTo>
                <a:cubicBezTo>
                  <a:pt x="3670" y="2536"/>
                  <a:pt x="3661" y="2688"/>
                  <a:pt x="3667" y="2815"/>
                </a:cubicBezTo>
                <a:cubicBezTo>
                  <a:pt x="3704" y="2739"/>
                  <a:pt x="3737" y="2623"/>
                  <a:pt x="3766" y="2556"/>
                </a:cubicBezTo>
                <a:cubicBezTo>
                  <a:pt x="3771" y="2553"/>
                  <a:pt x="3774" y="2550"/>
                  <a:pt x="3780" y="2550"/>
                </a:cubicBezTo>
                <a:cubicBezTo>
                  <a:pt x="3794" y="2666"/>
                  <a:pt x="3890" y="2660"/>
                  <a:pt x="3935" y="2731"/>
                </a:cubicBezTo>
                <a:cubicBezTo>
                  <a:pt x="3966" y="2894"/>
                  <a:pt x="3994" y="3058"/>
                  <a:pt x="4025" y="3219"/>
                </a:cubicBezTo>
                <a:lnTo>
                  <a:pt x="4031" y="3219"/>
                </a:lnTo>
                <a:cubicBezTo>
                  <a:pt x="4020" y="3066"/>
                  <a:pt x="4000" y="2917"/>
                  <a:pt x="4017" y="2750"/>
                </a:cubicBezTo>
                <a:cubicBezTo>
                  <a:pt x="4059" y="2728"/>
                  <a:pt x="4104" y="2731"/>
                  <a:pt x="4164" y="2736"/>
                </a:cubicBezTo>
                <a:cubicBezTo>
                  <a:pt x="4237" y="2844"/>
                  <a:pt x="4307" y="2951"/>
                  <a:pt x="4381" y="3058"/>
                </a:cubicBezTo>
                <a:cubicBezTo>
                  <a:pt x="4401" y="3109"/>
                  <a:pt x="4423" y="3160"/>
                  <a:pt x="4443" y="3213"/>
                </a:cubicBezTo>
                <a:lnTo>
                  <a:pt x="4443" y="3227"/>
                </a:lnTo>
                <a:cubicBezTo>
                  <a:pt x="4499" y="3095"/>
                  <a:pt x="4451" y="2971"/>
                  <a:pt x="4652" y="2976"/>
                </a:cubicBezTo>
                <a:lnTo>
                  <a:pt x="4657" y="2976"/>
                </a:lnTo>
                <a:cubicBezTo>
                  <a:pt x="4666" y="2987"/>
                  <a:pt x="4677" y="2999"/>
                  <a:pt x="4686" y="3010"/>
                </a:cubicBezTo>
                <a:cubicBezTo>
                  <a:pt x="4674" y="3024"/>
                  <a:pt x="4663" y="3038"/>
                  <a:pt x="4652" y="3052"/>
                </a:cubicBezTo>
                <a:cubicBezTo>
                  <a:pt x="4725" y="3112"/>
                  <a:pt x="4903" y="3332"/>
                  <a:pt x="4708" y="3408"/>
                </a:cubicBezTo>
                <a:cubicBezTo>
                  <a:pt x="4702" y="3414"/>
                  <a:pt x="4700" y="3422"/>
                  <a:pt x="4694" y="3428"/>
                </a:cubicBezTo>
                <a:cubicBezTo>
                  <a:pt x="4996" y="3368"/>
                  <a:pt x="5038" y="3078"/>
                  <a:pt x="5007" y="2742"/>
                </a:cubicBezTo>
                <a:lnTo>
                  <a:pt x="5002" y="2742"/>
                </a:lnTo>
                <a:cubicBezTo>
                  <a:pt x="4979" y="2866"/>
                  <a:pt x="4951" y="3010"/>
                  <a:pt x="4917" y="3112"/>
                </a:cubicBezTo>
                <a:cubicBezTo>
                  <a:pt x="4906" y="3117"/>
                  <a:pt x="4894" y="3120"/>
                  <a:pt x="4883" y="3126"/>
                </a:cubicBezTo>
                <a:cubicBezTo>
                  <a:pt x="4872" y="3120"/>
                  <a:pt x="4861" y="3112"/>
                  <a:pt x="4849" y="3106"/>
                </a:cubicBezTo>
                <a:cubicBezTo>
                  <a:pt x="4773" y="3047"/>
                  <a:pt x="4815" y="2906"/>
                  <a:pt x="4844" y="2846"/>
                </a:cubicBezTo>
                <a:cubicBezTo>
                  <a:pt x="4798" y="2855"/>
                  <a:pt x="4784" y="2824"/>
                  <a:pt x="4782" y="2776"/>
                </a:cubicBezTo>
                <a:cubicBezTo>
                  <a:pt x="4728" y="2829"/>
                  <a:pt x="4691" y="2872"/>
                  <a:pt x="4621" y="2908"/>
                </a:cubicBezTo>
                <a:cubicBezTo>
                  <a:pt x="4632" y="2889"/>
                  <a:pt x="4643" y="2872"/>
                  <a:pt x="4655" y="2852"/>
                </a:cubicBezTo>
                <a:cubicBezTo>
                  <a:pt x="4607" y="2846"/>
                  <a:pt x="4522" y="2838"/>
                  <a:pt x="4471" y="2829"/>
                </a:cubicBezTo>
                <a:close/>
                <a:moveTo>
                  <a:pt x="2500" y="3018"/>
                </a:moveTo>
                <a:cubicBezTo>
                  <a:pt x="2443" y="3095"/>
                  <a:pt x="2319" y="3157"/>
                  <a:pt x="2220" y="3185"/>
                </a:cubicBezTo>
                <a:cubicBezTo>
                  <a:pt x="2212" y="3216"/>
                  <a:pt x="2201" y="3244"/>
                  <a:pt x="2192" y="3275"/>
                </a:cubicBezTo>
                <a:cubicBezTo>
                  <a:pt x="2232" y="3250"/>
                  <a:pt x="2280" y="3256"/>
                  <a:pt x="2333" y="3227"/>
                </a:cubicBezTo>
                <a:cubicBezTo>
                  <a:pt x="2392" y="3157"/>
                  <a:pt x="2455" y="3086"/>
                  <a:pt x="2514" y="3018"/>
                </a:cubicBezTo>
                <a:lnTo>
                  <a:pt x="2500" y="3018"/>
                </a:lnTo>
                <a:close/>
                <a:moveTo>
                  <a:pt x="4694" y="2069"/>
                </a:moveTo>
                <a:cubicBezTo>
                  <a:pt x="4722" y="2114"/>
                  <a:pt x="4750" y="2133"/>
                  <a:pt x="4827" y="2131"/>
                </a:cubicBezTo>
                <a:cubicBezTo>
                  <a:pt x="4861" y="2105"/>
                  <a:pt x="4872" y="2080"/>
                  <a:pt x="4897" y="2046"/>
                </a:cubicBezTo>
                <a:lnTo>
                  <a:pt x="4897" y="2032"/>
                </a:lnTo>
                <a:cubicBezTo>
                  <a:pt x="4987" y="2100"/>
                  <a:pt x="5083" y="2131"/>
                  <a:pt x="5114" y="2263"/>
                </a:cubicBezTo>
                <a:lnTo>
                  <a:pt x="5120" y="2263"/>
                </a:lnTo>
                <a:cubicBezTo>
                  <a:pt x="5131" y="2229"/>
                  <a:pt x="5143" y="2193"/>
                  <a:pt x="5154" y="2159"/>
                </a:cubicBezTo>
                <a:cubicBezTo>
                  <a:pt x="5047" y="2066"/>
                  <a:pt x="4940" y="1973"/>
                  <a:pt x="4832" y="1879"/>
                </a:cubicBezTo>
                <a:lnTo>
                  <a:pt x="4813" y="1879"/>
                </a:lnTo>
                <a:cubicBezTo>
                  <a:pt x="4753" y="1930"/>
                  <a:pt x="4700" y="1950"/>
                  <a:pt x="4618" y="1984"/>
                </a:cubicBezTo>
                <a:cubicBezTo>
                  <a:pt x="4652" y="2004"/>
                  <a:pt x="4688" y="2026"/>
                  <a:pt x="4722" y="2046"/>
                </a:cubicBezTo>
                <a:cubicBezTo>
                  <a:pt x="4734" y="2021"/>
                  <a:pt x="4745" y="1995"/>
                  <a:pt x="4756" y="1970"/>
                </a:cubicBezTo>
                <a:cubicBezTo>
                  <a:pt x="4779" y="1964"/>
                  <a:pt x="4804" y="1956"/>
                  <a:pt x="4827" y="1950"/>
                </a:cubicBezTo>
                <a:cubicBezTo>
                  <a:pt x="4855" y="1970"/>
                  <a:pt x="4855" y="1973"/>
                  <a:pt x="4855" y="2021"/>
                </a:cubicBezTo>
                <a:cubicBezTo>
                  <a:pt x="4801" y="2063"/>
                  <a:pt x="4793" y="2074"/>
                  <a:pt x="4694" y="2069"/>
                </a:cubicBezTo>
                <a:close/>
                <a:moveTo>
                  <a:pt x="3681" y="3289"/>
                </a:moveTo>
                <a:cubicBezTo>
                  <a:pt x="3582" y="3275"/>
                  <a:pt x="3506" y="3222"/>
                  <a:pt x="3478" y="3137"/>
                </a:cubicBezTo>
                <a:cubicBezTo>
                  <a:pt x="3472" y="3134"/>
                  <a:pt x="3469" y="3131"/>
                  <a:pt x="3464" y="3131"/>
                </a:cubicBezTo>
                <a:cubicBezTo>
                  <a:pt x="3467" y="3303"/>
                  <a:pt x="3438" y="3363"/>
                  <a:pt x="3345" y="3433"/>
                </a:cubicBezTo>
                <a:cubicBezTo>
                  <a:pt x="3280" y="3425"/>
                  <a:pt x="3258" y="3399"/>
                  <a:pt x="3213" y="3377"/>
                </a:cubicBezTo>
                <a:cubicBezTo>
                  <a:pt x="3210" y="3354"/>
                  <a:pt x="3207" y="3329"/>
                  <a:pt x="3207" y="3306"/>
                </a:cubicBezTo>
                <a:cubicBezTo>
                  <a:pt x="3159" y="3329"/>
                  <a:pt x="3067" y="3337"/>
                  <a:pt x="3019" y="3306"/>
                </a:cubicBezTo>
                <a:cubicBezTo>
                  <a:pt x="2977" y="3284"/>
                  <a:pt x="2951" y="3236"/>
                  <a:pt x="2943" y="3179"/>
                </a:cubicBezTo>
                <a:cubicBezTo>
                  <a:pt x="2906" y="3196"/>
                  <a:pt x="2892" y="3213"/>
                  <a:pt x="2844" y="3222"/>
                </a:cubicBezTo>
                <a:cubicBezTo>
                  <a:pt x="2666" y="3123"/>
                  <a:pt x="2629" y="2872"/>
                  <a:pt x="2347" y="2872"/>
                </a:cubicBezTo>
                <a:cubicBezTo>
                  <a:pt x="2268" y="2908"/>
                  <a:pt x="2198" y="2906"/>
                  <a:pt x="2144" y="2962"/>
                </a:cubicBezTo>
                <a:cubicBezTo>
                  <a:pt x="2124" y="2976"/>
                  <a:pt x="2167" y="3072"/>
                  <a:pt x="2172" y="3123"/>
                </a:cubicBezTo>
                <a:cubicBezTo>
                  <a:pt x="2246" y="3078"/>
                  <a:pt x="2280" y="2982"/>
                  <a:pt x="2376" y="2956"/>
                </a:cubicBezTo>
                <a:cubicBezTo>
                  <a:pt x="2573" y="2900"/>
                  <a:pt x="2728" y="3145"/>
                  <a:pt x="2773" y="3250"/>
                </a:cubicBezTo>
                <a:cubicBezTo>
                  <a:pt x="2802" y="3267"/>
                  <a:pt x="2821" y="3272"/>
                  <a:pt x="2864" y="3256"/>
                </a:cubicBezTo>
                <a:cubicBezTo>
                  <a:pt x="2909" y="3284"/>
                  <a:pt x="2940" y="3306"/>
                  <a:pt x="2948" y="3374"/>
                </a:cubicBezTo>
                <a:cubicBezTo>
                  <a:pt x="3002" y="3360"/>
                  <a:pt x="3036" y="3354"/>
                  <a:pt x="3104" y="3360"/>
                </a:cubicBezTo>
                <a:cubicBezTo>
                  <a:pt x="3106" y="3380"/>
                  <a:pt x="3109" y="3397"/>
                  <a:pt x="3109" y="3416"/>
                </a:cubicBezTo>
                <a:cubicBezTo>
                  <a:pt x="3143" y="3414"/>
                  <a:pt x="3179" y="3411"/>
                  <a:pt x="3213" y="3411"/>
                </a:cubicBezTo>
                <a:cubicBezTo>
                  <a:pt x="3252" y="3439"/>
                  <a:pt x="3303" y="3476"/>
                  <a:pt x="3325" y="3524"/>
                </a:cubicBezTo>
                <a:cubicBezTo>
                  <a:pt x="3402" y="3498"/>
                  <a:pt x="3436" y="3419"/>
                  <a:pt x="3529" y="3411"/>
                </a:cubicBezTo>
                <a:cubicBezTo>
                  <a:pt x="3568" y="3459"/>
                  <a:pt x="3608" y="3504"/>
                  <a:pt x="3647" y="3552"/>
                </a:cubicBezTo>
                <a:cubicBezTo>
                  <a:pt x="3653" y="3555"/>
                  <a:pt x="3656" y="3557"/>
                  <a:pt x="3661" y="3557"/>
                </a:cubicBezTo>
                <a:cubicBezTo>
                  <a:pt x="3658" y="3459"/>
                  <a:pt x="3616" y="3430"/>
                  <a:pt x="3599" y="3354"/>
                </a:cubicBezTo>
                <a:cubicBezTo>
                  <a:pt x="3622" y="3340"/>
                  <a:pt x="3647" y="3326"/>
                  <a:pt x="3670" y="3312"/>
                </a:cubicBezTo>
                <a:cubicBezTo>
                  <a:pt x="3673" y="3303"/>
                  <a:pt x="3675" y="3298"/>
                  <a:pt x="3681" y="3289"/>
                </a:cubicBezTo>
                <a:close/>
                <a:moveTo>
                  <a:pt x="2641" y="3137"/>
                </a:moveTo>
                <a:cubicBezTo>
                  <a:pt x="2635" y="3134"/>
                  <a:pt x="2632" y="3131"/>
                  <a:pt x="2627" y="3131"/>
                </a:cubicBezTo>
                <a:cubicBezTo>
                  <a:pt x="2553" y="3168"/>
                  <a:pt x="2460" y="3188"/>
                  <a:pt x="2395" y="3216"/>
                </a:cubicBezTo>
                <a:cubicBezTo>
                  <a:pt x="2387" y="3227"/>
                  <a:pt x="2376" y="3239"/>
                  <a:pt x="2367" y="3250"/>
                </a:cubicBezTo>
                <a:cubicBezTo>
                  <a:pt x="2387" y="3261"/>
                  <a:pt x="2409" y="3272"/>
                  <a:pt x="2429" y="3284"/>
                </a:cubicBezTo>
                <a:cubicBezTo>
                  <a:pt x="2500" y="3233"/>
                  <a:pt x="2570" y="3185"/>
                  <a:pt x="2641" y="3137"/>
                </a:cubicBezTo>
                <a:close/>
                <a:moveTo>
                  <a:pt x="4784" y="1795"/>
                </a:moveTo>
                <a:lnTo>
                  <a:pt x="4784" y="1789"/>
                </a:lnTo>
                <a:cubicBezTo>
                  <a:pt x="4734" y="1769"/>
                  <a:pt x="4683" y="1752"/>
                  <a:pt x="4629" y="1733"/>
                </a:cubicBezTo>
                <a:cubicBezTo>
                  <a:pt x="4626" y="1673"/>
                  <a:pt x="4623" y="1611"/>
                  <a:pt x="4623" y="1552"/>
                </a:cubicBezTo>
                <a:cubicBezTo>
                  <a:pt x="4604" y="1484"/>
                  <a:pt x="4553" y="1408"/>
                  <a:pt x="4539" y="1321"/>
                </a:cubicBezTo>
                <a:cubicBezTo>
                  <a:pt x="4544" y="1281"/>
                  <a:pt x="4547" y="1242"/>
                  <a:pt x="4553" y="1202"/>
                </a:cubicBezTo>
                <a:cubicBezTo>
                  <a:pt x="4519" y="1349"/>
                  <a:pt x="4519" y="1487"/>
                  <a:pt x="4573" y="1623"/>
                </a:cubicBezTo>
                <a:cubicBezTo>
                  <a:pt x="4544" y="1693"/>
                  <a:pt x="4513" y="1719"/>
                  <a:pt x="4474" y="1769"/>
                </a:cubicBezTo>
                <a:cubicBezTo>
                  <a:pt x="4609" y="1820"/>
                  <a:pt x="4576" y="1761"/>
                  <a:pt x="4683" y="1854"/>
                </a:cubicBezTo>
                <a:cubicBezTo>
                  <a:pt x="4719" y="1831"/>
                  <a:pt x="4753" y="1815"/>
                  <a:pt x="4784" y="1795"/>
                </a:cubicBezTo>
                <a:close/>
                <a:moveTo>
                  <a:pt x="2773" y="4283"/>
                </a:moveTo>
                <a:cubicBezTo>
                  <a:pt x="2731" y="4333"/>
                  <a:pt x="2708" y="4362"/>
                  <a:pt x="2613" y="4359"/>
                </a:cubicBezTo>
                <a:cubicBezTo>
                  <a:pt x="2531" y="4288"/>
                  <a:pt x="2381" y="4221"/>
                  <a:pt x="2339" y="4113"/>
                </a:cubicBezTo>
                <a:cubicBezTo>
                  <a:pt x="2249" y="3873"/>
                  <a:pt x="2596" y="3679"/>
                  <a:pt x="2457" y="3385"/>
                </a:cubicBezTo>
                <a:cubicBezTo>
                  <a:pt x="2398" y="3625"/>
                  <a:pt x="2384" y="3794"/>
                  <a:pt x="2130" y="3834"/>
                </a:cubicBezTo>
                <a:cubicBezTo>
                  <a:pt x="2170" y="3857"/>
                  <a:pt x="2249" y="3854"/>
                  <a:pt x="2285" y="3840"/>
                </a:cubicBezTo>
                <a:lnTo>
                  <a:pt x="2291" y="3840"/>
                </a:lnTo>
                <a:cubicBezTo>
                  <a:pt x="2198" y="4071"/>
                  <a:pt x="2305" y="4108"/>
                  <a:pt x="2376" y="4274"/>
                </a:cubicBezTo>
                <a:cubicBezTo>
                  <a:pt x="2234" y="4170"/>
                  <a:pt x="2136" y="4043"/>
                  <a:pt x="2026" y="3905"/>
                </a:cubicBezTo>
                <a:cubicBezTo>
                  <a:pt x="2045" y="3761"/>
                  <a:pt x="2133" y="3727"/>
                  <a:pt x="2130" y="3555"/>
                </a:cubicBezTo>
                <a:cubicBezTo>
                  <a:pt x="2059" y="3608"/>
                  <a:pt x="2020" y="3696"/>
                  <a:pt x="1955" y="3749"/>
                </a:cubicBezTo>
                <a:cubicBezTo>
                  <a:pt x="1901" y="3772"/>
                  <a:pt x="1848" y="3797"/>
                  <a:pt x="1794" y="3820"/>
                </a:cubicBezTo>
                <a:cubicBezTo>
                  <a:pt x="1955" y="3992"/>
                  <a:pt x="2178" y="4195"/>
                  <a:pt x="2263" y="4435"/>
                </a:cubicBezTo>
                <a:cubicBezTo>
                  <a:pt x="2319" y="4443"/>
                  <a:pt x="2376" y="4455"/>
                  <a:pt x="2429" y="4463"/>
                </a:cubicBezTo>
                <a:cubicBezTo>
                  <a:pt x="2486" y="4500"/>
                  <a:pt x="2474" y="4630"/>
                  <a:pt x="2528" y="4658"/>
                </a:cubicBezTo>
                <a:lnTo>
                  <a:pt x="3039" y="4658"/>
                </a:lnTo>
                <a:cubicBezTo>
                  <a:pt x="2965" y="4531"/>
                  <a:pt x="2835" y="4432"/>
                  <a:pt x="2787" y="4288"/>
                </a:cubicBezTo>
                <a:cubicBezTo>
                  <a:pt x="2782" y="4288"/>
                  <a:pt x="2779" y="4285"/>
                  <a:pt x="2773" y="4283"/>
                </a:cubicBezTo>
                <a:close/>
                <a:moveTo>
                  <a:pt x="3912" y="4353"/>
                </a:moveTo>
                <a:cubicBezTo>
                  <a:pt x="3862" y="4381"/>
                  <a:pt x="3842" y="4429"/>
                  <a:pt x="3780" y="4452"/>
                </a:cubicBezTo>
                <a:cubicBezTo>
                  <a:pt x="3729" y="4483"/>
                  <a:pt x="3627" y="4415"/>
                  <a:pt x="3585" y="4390"/>
                </a:cubicBezTo>
                <a:cubicBezTo>
                  <a:pt x="3579" y="4421"/>
                  <a:pt x="3577" y="4449"/>
                  <a:pt x="3571" y="4480"/>
                </a:cubicBezTo>
                <a:cubicBezTo>
                  <a:pt x="3560" y="4486"/>
                  <a:pt x="3548" y="4494"/>
                  <a:pt x="3537" y="4500"/>
                </a:cubicBezTo>
                <a:cubicBezTo>
                  <a:pt x="3416" y="4455"/>
                  <a:pt x="3452" y="4424"/>
                  <a:pt x="3396" y="4311"/>
                </a:cubicBezTo>
                <a:cubicBezTo>
                  <a:pt x="3373" y="4288"/>
                  <a:pt x="3348" y="4263"/>
                  <a:pt x="3325" y="4240"/>
                </a:cubicBezTo>
                <a:cubicBezTo>
                  <a:pt x="3320" y="4198"/>
                  <a:pt x="3311" y="4156"/>
                  <a:pt x="3306" y="4113"/>
                </a:cubicBezTo>
                <a:cubicBezTo>
                  <a:pt x="3294" y="4173"/>
                  <a:pt x="3283" y="4235"/>
                  <a:pt x="3272" y="4294"/>
                </a:cubicBezTo>
                <a:cubicBezTo>
                  <a:pt x="3359" y="4390"/>
                  <a:pt x="3396" y="4545"/>
                  <a:pt x="3452" y="4672"/>
                </a:cubicBezTo>
                <a:lnTo>
                  <a:pt x="4073" y="4672"/>
                </a:lnTo>
                <a:lnTo>
                  <a:pt x="4073" y="4658"/>
                </a:lnTo>
                <a:cubicBezTo>
                  <a:pt x="3963" y="4618"/>
                  <a:pt x="3915" y="4497"/>
                  <a:pt x="3912" y="4353"/>
                </a:cubicBezTo>
                <a:close/>
                <a:moveTo>
                  <a:pt x="3529" y="3975"/>
                </a:moveTo>
                <a:cubicBezTo>
                  <a:pt x="3489" y="4074"/>
                  <a:pt x="3450" y="4175"/>
                  <a:pt x="3410" y="4277"/>
                </a:cubicBezTo>
                <a:cubicBezTo>
                  <a:pt x="3438" y="4263"/>
                  <a:pt x="3464" y="4252"/>
                  <a:pt x="3500" y="4263"/>
                </a:cubicBezTo>
                <a:cubicBezTo>
                  <a:pt x="3543" y="4277"/>
                  <a:pt x="3551" y="4311"/>
                  <a:pt x="3543" y="4353"/>
                </a:cubicBezTo>
                <a:cubicBezTo>
                  <a:pt x="3616" y="4325"/>
                  <a:pt x="3647" y="4263"/>
                  <a:pt x="3746" y="4254"/>
                </a:cubicBezTo>
                <a:cubicBezTo>
                  <a:pt x="3726" y="4212"/>
                  <a:pt x="3709" y="4170"/>
                  <a:pt x="3689" y="4127"/>
                </a:cubicBezTo>
                <a:cubicBezTo>
                  <a:pt x="3687" y="4122"/>
                  <a:pt x="3684" y="4119"/>
                  <a:pt x="3684" y="4113"/>
                </a:cubicBezTo>
                <a:cubicBezTo>
                  <a:pt x="3675" y="4147"/>
                  <a:pt x="3664" y="4184"/>
                  <a:pt x="3656" y="4218"/>
                </a:cubicBezTo>
                <a:cubicBezTo>
                  <a:pt x="3630" y="4223"/>
                  <a:pt x="3605" y="4232"/>
                  <a:pt x="3579" y="4237"/>
                </a:cubicBezTo>
                <a:cubicBezTo>
                  <a:pt x="3557" y="4221"/>
                  <a:pt x="3531" y="4204"/>
                  <a:pt x="3509" y="4190"/>
                </a:cubicBezTo>
                <a:cubicBezTo>
                  <a:pt x="3498" y="4122"/>
                  <a:pt x="3546" y="4037"/>
                  <a:pt x="3529" y="3975"/>
                </a:cubicBezTo>
                <a:close/>
                <a:moveTo>
                  <a:pt x="4513" y="4283"/>
                </a:moveTo>
                <a:cubicBezTo>
                  <a:pt x="4511" y="4277"/>
                  <a:pt x="4508" y="4274"/>
                  <a:pt x="4508" y="4269"/>
                </a:cubicBezTo>
                <a:cubicBezTo>
                  <a:pt x="4522" y="4254"/>
                  <a:pt x="4536" y="4240"/>
                  <a:pt x="4550" y="4226"/>
                </a:cubicBezTo>
                <a:cubicBezTo>
                  <a:pt x="4547" y="4142"/>
                  <a:pt x="4505" y="4096"/>
                  <a:pt x="4446" y="4074"/>
                </a:cubicBezTo>
                <a:cubicBezTo>
                  <a:pt x="4480" y="4127"/>
                  <a:pt x="4505" y="4209"/>
                  <a:pt x="4432" y="4240"/>
                </a:cubicBezTo>
                <a:cubicBezTo>
                  <a:pt x="4262" y="4113"/>
                  <a:pt x="3986" y="3817"/>
                  <a:pt x="3901" y="3620"/>
                </a:cubicBezTo>
                <a:cubicBezTo>
                  <a:pt x="3895" y="3614"/>
                  <a:pt x="3887" y="3611"/>
                  <a:pt x="3881" y="3605"/>
                </a:cubicBezTo>
                <a:cubicBezTo>
                  <a:pt x="3921" y="3699"/>
                  <a:pt x="4048" y="3811"/>
                  <a:pt x="3986" y="3933"/>
                </a:cubicBezTo>
                <a:cubicBezTo>
                  <a:pt x="4006" y="3927"/>
                  <a:pt x="4022" y="3919"/>
                  <a:pt x="4042" y="3913"/>
                </a:cubicBezTo>
                <a:lnTo>
                  <a:pt x="4042" y="4026"/>
                </a:lnTo>
                <a:cubicBezTo>
                  <a:pt x="4070" y="4015"/>
                  <a:pt x="4076" y="4000"/>
                  <a:pt x="4104" y="4006"/>
                </a:cubicBezTo>
                <a:cubicBezTo>
                  <a:pt x="4138" y="4029"/>
                  <a:pt x="4130" y="4071"/>
                  <a:pt x="4147" y="4111"/>
                </a:cubicBezTo>
                <a:lnTo>
                  <a:pt x="4147" y="4125"/>
                </a:lnTo>
                <a:cubicBezTo>
                  <a:pt x="4161" y="4113"/>
                  <a:pt x="4175" y="4102"/>
                  <a:pt x="4189" y="4091"/>
                </a:cubicBezTo>
                <a:cubicBezTo>
                  <a:pt x="4209" y="4102"/>
                  <a:pt x="4231" y="4113"/>
                  <a:pt x="4251" y="4125"/>
                </a:cubicBezTo>
                <a:cubicBezTo>
                  <a:pt x="4254" y="4192"/>
                  <a:pt x="4248" y="4229"/>
                  <a:pt x="4223" y="4266"/>
                </a:cubicBezTo>
                <a:cubicBezTo>
                  <a:pt x="4271" y="4252"/>
                  <a:pt x="4302" y="4243"/>
                  <a:pt x="4350" y="4260"/>
                </a:cubicBezTo>
                <a:cubicBezTo>
                  <a:pt x="4355" y="4280"/>
                  <a:pt x="4364" y="4297"/>
                  <a:pt x="4370" y="4317"/>
                </a:cubicBezTo>
                <a:cubicBezTo>
                  <a:pt x="4364" y="4333"/>
                  <a:pt x="4355" y="4350"/>
                  <a:pt x="4350" y="4364"/>
                </a:cubicBezTo>
                <a:cubicBezTo>
                  <a:pt x="4344" y="4370"/>
                  <a:pt x="4336" y="4373"/>
                  <a:pt x="4330" y="4379"/>
                </a:cubicBezTo>
                <a:cubicBezTo>
                  <a:pt x="4324" y="4364"/>
                  <a:pt x="4322" y="4350"/>
                  <a:pt x="4316" y="4336"/>
                </a:cubicBezTo>
                <a:cubicBezTo>
                  <a:pt x="4310" y="4350"/>
                  <a:pt x="4302" y="4364"/>
                  <a:pt x="4296" y="4379"/>
                </a:cubicBezTo>
                <a:cubicBezTo>
                  <a:pt x="4116" y="4359"/>
                  <a:pt x="3898" y="3913"/>
                  <a:pt x="3675" y="3820"/>
                </a:cubicBezTo>
                <a:cubicBezTo>
                  <a:pt x="3644" y="3699"/>
                  <a:pt x="3639" y="3648"/>
                  <a:pt x="3571" y="3574"/>
                </a:cubicBezTo>
                <a:cubicBezTo>
                  <a:pt x="3543" y="3648"/>
                  <a:pt x="3515" y="3718"/>
                  <a:pt x="3486" y="3792"/>
                </a:cubicBezTo>
                <a:cubicBezTo>
                  <a:pt x="3554" y="3879"/>
                  <a:pt x="3653" y="3938"/>
                  <a:pt x="3689" y="4057"/>
                </a:cubicBezTo>
                <a:cubicBezTo>
                  <a:pt x="3836" y="4029"/>
                  <a:pt x="4138" y="4350"/>
                  <a:pt x="4257" y="4455"/>
                </a:cubicBezTo>
                <a:cubicBezTo>
                  <a:pt x="4307" y="4500"/>
                  <a:pt x="4434" y="4556"/>
                  <a:pt x="4375" y="4644"/>
                </a:cubicBezTo>
                <a:lnTo>
                  <a:pt x="4375" y="4649"/>
                </a:lnTo>
                <a:cubicBezTo>
                  <a:pt x="4629" y="4652"/>
                  <a:pt x="4883" y="4655"/>
                  <a:pt x="5137" y="4655"/>
                </a:cubicBezTo>
                <a:lnTo>
                  <a:pt x="5137" y="4649"/>
                </a:lnTo>
                <a:cubicBezTo>
                  <a:pt x="5055" y="4545"/>
                  <a:pt x="4894" y="4435"/>
                  <a:pt x="4877" y="4271"/>
                </a:cubicBezTo>
                <a:cubicBezTo>
                  <a:pt x="4765" y="4277"/>
                  <a:pt x="4632" y="4300"/>
                  <a:pt x="4513" y="4283"/>
                </a:cubicBezTo>
                <a:close/>
                <a:moveTo>
                  <a:pt x="4736" y="4506"/>
                </a:moveTo>
                <a:cubicBezTo>
                  <a:pt x="4731" y="4511"/>
                  <a:pt x="4728" y="4520"/>
                  <a:pt x="4722" y="4525"/>
                </a:cubicBezTo>
                <a:cubicBezTo>
                  <a:pt x="4621" y="4576"/>
                  <a:pt x="4519" y="4500"/>
                  <a:pt x="4499" y="4421"/>
                </a:cubicBezTo>
                <a:lnTo>
                  <a:pt x="4494" y="4421"/>
                </a:lnTo>
                <a:cubicBezTo>
                  <a:pt x="4480" y="4441"/>
                  <a:pt x="4465" y="4458"/>
                  <a:pt x="4451" y="4477"/>
                </a:cubicBezTo>
                <a:lnTo>
                  <a:pt x="4381" y="4477"/>
                </a:lnTo>
                <a:cubicBezTo>
                  <a:pt x="4364" y="4455"/>
                  <a:pt x="4347" y="4429"/>
                  <a:pt x="4333" y="4407"/>
                </a:cubicBezTo>
                <a:cubicBezTo>
                  <a:pt x="4330" y="4401"/>
                  <a:pt x="4327" y="4393"/>
                  <a:pt x="4327" y="4387"/>
                </a:cubicBezTo>
                <a:cubicBezTo>
                  <a:pt x="4353" y="4379"/>
                  <a:pt x="4378" y="4367"/>
                  <a:pt x="4403" y="4359"/>
                </a:cubicBezTo>
                <a:cubicBezTo>
                  <a:pt x="4457" y="4367"/>
                  <a:pt x="4511" y="4379"/>
                  <a:pt x="4564" y="4387"/>
                </a:cubicBezTo>
                <a:cubicBezTo>
                  <a:pt x="4576" y="4418"/>
                  <a:pt x="4587" y="4446"/>
                  <a:pt x="4598" y="4477"/>
                </a:cubicBezTo>
                <a:lnTo>
                  <a:pt x="4598" y="4491"/>
                </a:lnTo>
                <a:cubicBezTo>
                  <a:pt x="4626" y="4455"/>
                  <a:pt x="4626" y="4427"/>
                  <a:pt x="4674" y="4407"/>
                </a:cubicBezTo>
                <a:cubicBezTo>
                  <a:pt x="4688" y="4396"/>
                  <a:pt x="4683" y="4390"/>
                  <a:pt x="4702" y="4401"/>
                </a:cubicBezTo>
                <a:cubicBezTo>
                  <a:pt x="4736" y="4421"/>
                  <a:pt x="4739" y="4449"/>
                  <a:pt x="4736" y="4506"/>
                </a:cubicBezTo>
                <a:close/>
                <a:moveTo>
                  <a:pt x="4877" y="1767"/>
                </a:moveTo>
                <a:cubicBezTo>
                  <a:pt x="4968" y="1891"/>
                  <a:pt x="5129" y="2091"/>
                  <a:pt x="5298" y="2131"/>
                </a:cubicBezTo>
                <a:cubicBezTo>
                  <a:pt x="5304" y="2136"/>
                  <a:pt x="5306" y="2145"/>
                  <a:pt x="5312" y="2150"/>
                </a:cubicBezTo>
                <a:cubicBezTo>
                  <a:pt x="5306" y="2198"/>
                  <a:pt x="5292" y="2215"/>
                  <a:pt x="5278" y="2249"/>
                </a:cubicBezTo>
                <a:cubicBezTo>
                  <a:pt x="5270" y="2255"/>
                  <a:pt x="5258" y="2263"/>
                  <a:pt x="5250" y="2269"/>
                </a:cubicBezTo>
                <a:cubicBezTo>
                  <a:pt x="5241" y="2246"/>
                  <a:pt x="5230" y="2221"/>
                  <a:pt x="5222" y="2198"/>
                </a:cubicBezTo>
                <a:cubicBezTo>
                  <a:pt x="5216" y="2196"/>
                  <a:pt x="5213" y="2193"/>
                  <a:pt x="5208" y="2193"/>
                </a:cubicBezTo>
                <a:cubicBezTo>
                  <a:pt x="5202" y="2612"/>
                  <a:pt x="4889" y="2448"/>
                  <a:pt x="4649" y="2396"/>
                </a:cubicBezTo>
                <a:cubicBezTo>
                  <a:pt x="4638" y="2480"/>
                  <a:pt x="4612" y="2525"/>
                  <a:pt x="4592" y="2590"/>
                </a:cubicBezTo>
                <a:cubicBezTo>
                  <a:pt x="4635" y="2553"/>
                  <a:pt x="4677" y="2516"/>
                  <a:pt x="4719" y="2477"/>
                </a:cubicBezTo>
                <a:cubicBezTo>
                  <a:pt x="4736" y="2474"/>
                  <a:pt x="4753" y="2471"/>
                  <a:pt x="4767" y="2471"/>
                </a:cubicBezTo>
                <a:cubicBezTo>
                  <a:pt x="4773" y="2474"/>
                  <a:pt x="4776" y="2477"/>
                  <a:pt x="4782" y="2477"/>
                </a:cubicBezTo>
                <a:cubicBezTo>
                  <a:pt x="4821" y="2544"/>
                  <a:pt x="4776" y="2615"/>
                  <a:pt x="4762" y="2686"/>
                </a:cubicBezTo>
                <a:cubicBezTo>
                  <a:pt x="4911" y="2575"/>
                  <a:pt x="4832" y="2553"/>
                  <a:pt x="5021" y="2629"/>
                </a:cubicBezTo>
                <a:cubicBezTo>
                  <a:pt x="5064" y="2601"/>
                  <a:pt x="5092" y="2584"/>
                  <a:pt x="5168" y="2587"/>
                </a:cubicBezTo>
                <a:cubicBezTo>
                  <a:pt x="5191" y="2530"/>
                  <a:pt x="5253" y="2508"/>
                  <a:pt x="5272" y="2460"/>
                </a:cubicBezTo>
                <a:lnTo>
                  <a:pt x="5272" y="2356"/>
                </a:lnTo>
                <a:cubicBezTo>
                  <a:pt x="5298" y="2297"/>
                  <a:pt x="5374" y="2241"/>
                  <a:pt x="5414" y="2153"/>
                </a:cubicBezTo>
                <a:cubicBezTo>
                  <a:pt x="5230" y="2029"/>
                  <a:pt x="5052" y="1896"/>
                  <a:pt x="4877" y="1767"/>
                </a:cubicBezTo>
                <a:close/>
                <a:moveTo>
                  <a:pt x="3311" y="4065"/>
                </a:moveTo>
                <a:cubicBezTo>
                  <a:pt x="3314" y="4071"/>
                  <a:pt x="3317" y="4074"/>
                  <a:pt x="3317" y="4079"/>
                </a:cubicBezTo>
                <a:lnTo>
                  <a:pt x="3323" y="4079"/>
                </a:lnTo>
                <a:cubicBezTo>
                  <a:pt x="3345" y="3981"/>
                  <a:pt x="3345" y="3873"/>
                  <a:pt x="3393" y="3800"/>
                </a:cubicBezTo>
                <a:cubicBezTo>
                  <a:pt x="3427" y="3752"/>
                  <a:pt x="3464" y="3707"/>
                  <a:pt x="3498" y="3659"/>
                </a:cubicBezTo>
                <a:cubicBezTo>
                  <a:pt x="3393" y="3724"/>
                  <a:pt x="3345" y="3814"/>
                  <a:pt x="3266" y="3905"/>
                </a:cubicBezTo>
                <a:cubicBezTo>
                  <a:pt x="3179" y="3727"/>
                  <a:pt x="3393" y="3631"/>
                  <a:pt x="3461" y="3555"/>
                </a:cubicBezTo>
                <a:cubicBezTo>
                  <a:pt x="3388" y="3583"/>
                  <a:pt x="3311" y="3611"/>
                  <a:pt x="3238" y="3639"/>
                </a:cubicBezTo>
                <a:lnTo>
                  <a:pt x="3218" y="3639"/>
                </a:lnTo>
                <a:cubicBezTo>
                  <a:pt x="3244" y="3603"/>
                  <a:pt x="3269" y="3566"/>
                  <a:pt x="3294" y="3526"/>
                </a:cubicBezTo>
                <a:cubicBezTo>
                  <a:pt x="3198" y="3600"/>
                  <a:pt x="3112" y="3586"/>
                  <a:pt x="2968" y="3574"/>
                </a:cubicBezTo>
                <a:cubicBezTo>
                  <a:pt x="3016" y="3538"/>
                  <a:pt x="3061" y="3501"/>
                  <a:pt x="3109" y="3461"/>
                </a:cubicBezTo>
                <a:cubicBezTo>
                  <a:pt x="3064" y="3478"/>
                  <a:pt x="3022" y="3495"/>
                  <a:pt x="2977" y="3509"/>
                </a:cubicBezTo>
                <a:lnTo>
                  <a:pt x="2844" y="3509"/>
                </a:lnTo>
                <a:lnTo>
                  <a:pt x="2844" y="3490"/>
                </a:lnTo>
                <a:cubicBezTo>
                  <a:pt x="2869" y="3464"/>
                  <a:pt x="2895" y="3439"/>
                  <a:pt x="2920" y="3414"/>
                </a:cubicBezTo>
                <a:lnTo>
                  <a:pt x="2920" y="3408"/>
                </a:lnTo>
                <a:cubicBezTo>
                  <a:pt x="2852" y="3430"/>
                  <a:pt x="2782" y="3461"/>
                  <a:pt x="2711" y="3442"/>
                </a:cubicBezTo>
                <a:cubicBezTo>
                  <a:pt x="2706" y="3439"/>
                  <a:pt x="2703" y="3436"/>
                  <a:pt x="2697" y="3436"/>
                </a:cubicBezTo>
                <a:cubicBezTo>
                  <a:pt x="2714" y="3363"/>
                  <a:pt x="2776" y="3335"/>
                  <a:pt x="2816" y="3281"/>
                </a:cubicBezTo>
                <a:lnTo>
                  <a:pt x="2802" y="3281"/>
                </a:lnTo>
                <a:cubicBezTo>
                  <a:pt x="2748" y="3315"/>
                  <a:pt x="2624" y="3318"/>
                  <a:pt x="2542" y="3315"/>
                </a:cubicBezTo>
                <a:cubicBezTo>
                  <a:pt x="2677" y="3498"/>
                  <a:pt x="2917" y="3628"/>
                  <a:pt x="3162" y="3699"/>
                </a:cubicBezTo>
                <a:cubicBezTo>
                  <a:pt x="3196" y="3862"/>
                  <a:pt x="3213" y="3975"/>
                  <a:pt x="3311" y="4065"/>
                </a:cubicBezTo>
                <a:close/>
                <a:moveTo>
                  <a:pt x="871" y="3171"/>
                </a:moveTo>
                <a:cubicBezTo>
                  <a:pt x="934" y="3380"/>
                  <a:pt x="747" y="3620"/>
                  <a:pt x="984" y="3710"/>
                </a:cubicBezTo>
                <a:cubicBezTo>
                  <a:pt x="1083" y="3749"/>
                  <a:pt x="1171" y="3651"/>
                  <a:pt x="1216" y="3605"/>
                </a:cubicBezTo>
                <a:cubicBezTo>
                  <a:pt x="1309" y="3509"/>
                  <a:pt x="1340" y="3388"/>
                  <a:pt x="1396" y="3256"/>
                </a:cubicBezTo>
                <a:cubicBezTo>
                  <a:pt x="1450" y="3129"/>
                  <a:pt x="1546" y="2999"/>
                  <a:pt x="1600" y="2877"/>
                </a:cubicBezTo>
                <a:cubicBezTo>
                  <a:pt x="1385" y="3047"/>
                  <a:pt x="1303" y="3628"/>
                  <a:pt x="956" y="3597"/>
                </a:cubicBezTo>
                <a:cubicBezTo>
                  <a:pt x="900" y="3459"/>
                  <a:pt x="897" y="3301"/>
                  <a:pt x="950" y="3143"/>
                </a:cubicBezTo>
                <a:cubicBezTo>
                  <a:pt x="908" y="3069"/>
                  <a:pt x="840" y="3047"/>
                  <a:pt x="832" y="2934"/>
                </a:cubicBezTo>
                <a:cubicBezTo>
                  <a:pt x="824" y="2824"/>
                  <a:pt x="976" y="2719"/>
                  <a:pt x="880" y="2592"/>
                </a:cubicBezTo>
                <a:cubicBezTo>
                  <a:pt x="877" y="2776"/>
                  <a:pt x="747" y="2804"/>
                  <a:pt x="719" y="2962"/>
                </a:cubicBezTo>
                <a:cubicBezTo>
                  <a:pt x="632" y="3033"/>
                  <a:pt x="849" y="3095"/>
                  <a:pt x="871" y="3171"/>
                </a:cubicBezTo>
                <a:close/>
                <a:moveTo>
                  <a:pt x="984" y="2900"/>
                </a:moveTo>
                <a:cubicBezTo>
                  <a:pt x="970" y="2914"/>
                  <a:pt x="956" y="2928"/>
                  <a:pt x="942" y="2942"/>
                </a:cubicBezTo>
                <a:cubicBezTo>
                  <a:pt x="982" y="2973"/>
                  <a:pt x="1004" y="3010"/>
                  <a:pt x="1041" y="3041"/>
                </a:cubicBezTo>
                <a:cubicBezTo>
                  <a:pt x="1024" y="3151"/>
                  <a:pt x="1007" y="3261"/>
                  <a:pt x="993" y="3368"/>
                </a:cubicBezTo>
                <a:lnTo>
                  <a:pt x="998" y="3368"/>
                </a:lnTo>
                <a:cubicBezTo>
                  <a:pt x="1041" y="3272"/>
                  <a:pt x="1083" y="3176"/>
                  <a:pt x="1125" y="3081"/>
                </a:cubicBezTo>
                <a:cubicBezTo>
                  <a:pt x="1199" y="2818"/>
                  <a:pt x="1041" y="2561"/>
                  <a:pt x="874" y="2527"/>
                </a:cubicBezTo>
                <a:cubicBezTo>
                  <a:pt x="953" y="2632"/>
                  <a:pt x="1038" y="2717"/>
                  <a:pt x="984" y="2900"/>
                </a:cubicBezTo>
                <a:close/>
                <a:moveTo>
                  <a:pt x="1633" y="4359"/>
                </a:moveTo>
                <a:cubicBezTo>
                  <a:pt x="1616" y="4376"/>
                  <a:pt x="1600" y="4393"/>
                  <a:pt x="1585" y="4407"/>
                </a:cubicBezTo>
                <a:cubicBezTo>
                  <a:pt x="1425" y="4460"/>
                  <a:pt x="1193" y="4215"/>
                  <a:pt x="1298" y="4037"/>
                </a:cubicBezTo>
                <a:cubicBezTo>
                  <a:pt x="1357" y="3936"/>
                  <a:pt x="1509" y="3930"/>
                  <a:pt x="1611" y="3871"/>
                </a:cubicBezTo>
                <a:cubicBezTo>
                  <a:pt x="1842" y="3735"/>
                  <a:pt x="2116" y="3569"/>
                  <a:pt x="2178" y="3261"/>
                </a:cubicBezTo>
                <a:cubicBezTo>
                  <a:pt x="2144" y="3309"/>
                  <a:pt x="2107" y="3360"/>
                  <a:pt x="2074" y="3408"/>
                </a:cubicBezTo>
                <a:cubicBezTo>
                  <a:pt x="1958" y="3557"/>
                  <a:pt x="1755" y="3713"/>
                  <a:pt x="1591" y="3814"/>
                </a:cubicBezTo>
                <a:cubicBezTo>
                  <a:pt x="1425" y="3916"/>
                  <a:pt x="1207" y="3890"/>
                  <a:pt x="1207" y="4164"/>
                </a:cubicBezTo>
                <a:lnTo>
                  <a:pt x="1202" y="4164"/>
                </a:lnTo>
                <a:cubicBezTo>
                  <a:pt x="1176" y="4142"/>
                  <a:pt x="1151" y="4116"/>
                  <a:pt x="1125" y="4094"/>
                </a:cubicBezTo>
                <a:cubicBezTo>
                  <a:pt x="1137" y="3936"/>
                  <a:pt x="1286" y="3823"/>
                  <a:pt x="1399" y="3772"/>
                </a:cubicBezTo>
                <a:cubicBezTo>
                  <a:pt x="1402" y="3766"/>
                  <a:pt x="1405" y="3763"/>
                  <a:pt x="1405" y="3758"/>
                </a:cubicBezTo>
                <a:cubicBezTo>
                  <a:pt x="1295" y="3800"/>
                  <a:pt x="1207" y="3865"/>
                  <a:pt x="1077" y="3899"/>
                </a:cubicBezTo>
                <a:cubicBezTo>
                  <a:pt x="1199" y="3758"/>
                  <a:pt x="1410" y="3696"/>
                  <a:pt x="1489" y="3515"/>
                </a:cubicBezTo>
                <a:cubicBezTo>
                  <a:pt x="1498" y="3509"/>
                  <a:pt x="1509" y="3501"/>
                  <a:pt x="1518" y="3495"/>
                </a:cubicBezTo>
                <a:cubicBezTo>
                  <a:pt x="1526" y="3498"/>
                  <a:pt x="1537" y="3501"/>
                  <a:pt x="1546" y="3501"/>
                </a:cubicBezTo>
                <a:cubicBezTo>
                  <a:pt x="1552" y="3532"/>
                  <a:pt x="1554" y="3560"/>
                  <a:pt x="1560" y="3591"/>
                </a:cubicBezTo>
                <a:lnTo>
                  <a:pt x="1566" y="3591"/>
                </a:lnTo>
                <a:cubicBezTo>
                  <a:pt x="1636" y="3453"/>
                  <a:pt x="1707" y="3318"/>
                  <a:pt x="1774" y="3179"/>
                </a:cubicBezTo>
                <a:cubicBezTo>
                  <a:pt x="1707" y="3224"/>
                  <a:pt x="1653" y="3270"/>
                  <a:pt x="1571" y="3306"/>
                </a:cubicBezTo>
                <a:cubicBezTo>
                  <a:pt x="1602" y="2996"/>
                  <a:pt x="1837" y="2581"/>
                  <a:pt x="2186" y="2615"/>
                </a:cubicBezTo>
                <a:cubicBezTo>
                  <a:pt x="2407" y="2635"/>
                  <a:pt x="2607" y="2714"/>
                  <a:pt x="2796" y="2767"/>
                </a:cubicBezTo>
                <a:cubicBezTo>
                  <a:pt x="2923" y="2796"/>
                  <a:pt x="3053" y="2824"/>
                  <a:pt x="3179" y="2852"/>
                </a:cubicBezTo>
                <a:cubicBezTo>
                  <a:pt x="3342" y="2711"/>
                  <a:pt x="3433" y="2513"/>
                  <a:pt x="3689" y="2460"/>
                </a:cubicBezTo>
                <a:lnTo>
                  <a:pt x="3689" y="2454"/>
                </a:lnTo>
                <a:cubicBezTo>
                  <a:pt x="3650" y="2448"/>
                  <a:pt x="3610" y="2446"/>
                  <a:pt x="3571" y="2440"/>
                </a:cubicBezTo>
                <a:cubicBezTo>
                  <a:pt x="3512" y="2417"/>
                  <a:pt x="3450" y="2393"/>
                  <a:pt x="3390" y="2370"/>
                </a:cubicBezTo>
                <a:cubicBezTo>
                  <a:pt x="3388" y="2365"/>
                  <a:pt x="3385" y="2362"/>
                  <a:pt x="3385" y="2356"/>
                </a:cubicBezTo>
                <a:cubicBezTo>
                  <a:pt x="3469" y="2339"/>
                  <a:pt x="3551" y="2322"/>
                  <a:pt x="3636" y="2308"/>
                </a:cubicBezTo>
                <a:cubicBezTo>
                  <a:pt x="3523" y="2263"/>
                  <a:pt x="3376" y="2291"/>
                  <a:pt x="3280" y="2252"/>
                </a:cubicBezTo>
                <a:cubicBezTo>
                  <a:pt x="3115" y="2187"/>
                  <a:pt x="3041" y="2049"/>
                  <a:pt x="2917" y="1944"/>
                </a:cubicBezTo>
                <a:cubicBezTo>
                  <a:pt x="2996" y="2215"/>
                  <a:pt x="3184" y="2417"/>
                  <a:pt x="3498" y="2460"/>
                </a:cubicBezTo>
                <a:cubicBezTo>
                  <a:pt x="3399" y="2530"/>
                  <a:pt x="2982" y="2677"/>
                  <a:pt x="2807" y="2649"/>
                </a:cubicBezTo>
                <a:cubicBezTo>
                  <a:pt x="2418" y="2587"/>
                  <a:pt x="2136" y="2511"/>
                  <a:pt x="1822" y="2711"/>
                </a:cubicBezTo>
                <a:cubicBezTo>
                  <a:pt x="1523" y="2903"/>
                  <a:pt x="1619" y="3092"/>
                  <a:pt x="1495" y="3439"/>
                </a:cubicBezTo>
                <a:cubicBezTo>
                  <a:pt x="1408" y="3682"/>
                  <a:pt x="1083" y="3885"/>
                  <a:pt x="824" y="3955"/>
                </a:cubicBezTo>
                <a:cubicBezTo>
                  <a:pt x="829" y="3981"/>
                  <a:pt x="871" y="4000"/>
                  <a:pt x="886" y="4032"/>
                </a:cubicBezTo>
                <a:cubicBezTo>
                  <a:pt x="953" y="4184"/>
                  <a:pt x="934" y="4345"/>
                  <a:pt x="1018" y="4480"/>
                </a:cubicBezTo>
                <a:cubicBezTo>
                  <a:pt x="1066" y="4542"/>
                  <a:pt x="1111" y="4607"/>
                  <a:pt x="1159" y="4669"/>
                </a:cubicBezTo>
                <a:cubicBezTo>
                  <a:pt x="1371" y="4675"/>
                  <a:pt x="1583" y="4683"/>
                  <a:pt x="1794" y="4689"/>
                </a:cubicBezTo>
                <a:lnTo>
                  <a:pt x="1837" y="4689"/>
                </a:lnTo>
                <a:cubicBezTo>
                  <a:pt x="1777" y="4582"/>
                  <a:pt x="1715" y="4475"/>
                  <a:pt x="1656" y="4367"/>
                </a:cubicBezTo>
                <a:cubicBezTo>
                  <a:pt x="1645" y="4364"/>
                  <a:pt x="1639" y="4362"/>
                  <a:pt x="1633" y="4359"/>
                </a:cubicBezTo>
                <a:close/>
                <a:moveTo>
                  <a:pt x="513" y="1072"/>
                </a:moveTo>
                <a:lnTo>
                  <a:pt x="632" y="824"/>
                </a:lnTo>
                <a:lnTo>
                  <a:pt x="389" y="960"/>
                </a:lnTo>
                <a:lnTo>
                  <a:pt x="189" y="773"/>
                </a:lnTo>
                <a:lnTo>
                  <a:pt x="239" y="1041"/>
                </a:lnTo>
                <a:lnTo>
                  <a:pt x="0" y="1177"/>
                </a:lnTo>
                <a:lnTo>
                  <a:pt x="273" y="1208"/>
                </a:lnTo>
                <a:lnTo>
                  <a:pt x="324" y="1476"/>
                </a:lnTo>
                <a:lnTo>
                  <a:pt x="443" y="1225"/>
                </a:lnTo>
                <a:lnTo>
                  <a:pt x="716" y="1256"/>
                </a:lnTo>
                <a:lnTo>
                  <a:pt x="513" y="1072"/>
                </a:lnTo>
                <a:close/>
                <a:moveTo>
                  <a:pt x="1585" y="900"/>
                </a:moveTo>
                <a:lnTo>
                  <a:pt x="1769" y="694"/>
                </a:lnTo>
                <a:lnTo>
                  <a:pt x="2023" y="802"/>
                </a:lnTo>
                <a:lnTo>
                  <a:pt x="1882" y="567"/>
                </a:lnTo>
                <a:lnTo>
                  <a:pt x="2065" y="361"/>
                </a:lnTo>
                <a:lnTo>
                  <a:pt x="1797" y="423"/>
                </a:lnTo>
                <a:lnTo>
                  <a:pt x="1656" y="189"/>
                </a:lnTo>
                <a:lnTo>
                  <a:pt x="1628" y="460"/>
                </a:lnTo>
                <a:lnTo>
                  <a:pt x="1357" y="522"/>
                </a:lnTo>
                <a:lnTo>
                  <a:pt x="1611" y="629"/>
                </a:lnTo>
                <a:lnTo>
                  <a:pt x="1585" y="900"/>
                </a:lnTo>
                <a:close/>
                <a:moveTo>
                  <a:pt x="2914" y="677"/>
                </a:moveTo>
                <a:lnTo>
                  <a:pt x="3137" y="517"/>
                </a:lnTo>
                <a:lnTo>
                  <a:pt x="3362" y="677"/>
                </a:lnTo>
                <a:lnTo>
                  <a:pt x="3275" y="418"/>
                </a:lnTo>
                <a:lnTo>
                  <a:pt x="3498" y="257"/>
                </a:lnTo>
                <a:lnTo>
                  <a:pt x="3221" y="257"/>
                </a:lnTo>
                <a:lnTo>
                  <a:pt x="3137" y="0"/>
                </a:lnTo>
                <a:lnTo>
                  <a:pt x="3053" y="260"/>
                </a:lnTo>
                <a:lnTo>
                  <a:pt x="2776" y="263"/>
                </a:lnTo>
                <a:lnTo>
                  <a:pt x="2999" y="421"/>
                </a:lnTo>
                <a:lnTo>
                  <a:pt x="2914" y="677"/>
                </a:lnTo>
                <a:close/>
                <a:moveTo>
                  <a:pt x="4299" y="779"/>
                </a:moveTo>
                <a:lnTo>
                  <a:pt x="4550" y="666"/>
                </a:lnTo>
                <a:lnTo>
                  <a:pt x="4739" y="869"/>
                </a:lnTo>
                <a:lnTo>
                  <a:pt x="4708" y="598"/>
                </a:lnTo>
                <a:lnTo>
                  <a:pt x="4959" y="485"/>
                </a:lnTo>
                <a:lnTo>
                  <a:pt x="4688" y="429"/>
                </a:lnTo>
                <a:lnTo>
                  <a:pt x="4657" y="158"/>
                </a:lnTo>
                <a:lnTo>
                  <a:pt x="4522" y="395"/>
                </a:lnTo>
                <a:lnTo>
                  <a:pt x="4251" y="342"/>
                </a:lnTo>
                <a:lnTo>
                  <a:pt x="4437" y="542"/>
                </a:lnTo>
                <a:lnTo>
                  <a:pt x="4299" y="779"/>
                </a:lnTo>
                <a:close/>
                <a:moveTo>
                  <a:pt x="6054" y="1013"/>
                </a:moveTo>
                <a:lnTo>
                  <a:pt x="6085" y="742"/>
                </a:lnTo>
                <a:lnTo>
                  <a:pt x="5899" y="940"/>
                </a:lnTo>
                <a:lnTo>
                  <a:pt x="5648" y="824"/>
                </a:lnTo>
                <a:lnTo>
                  <a:pt x="5783" y="1064"/>
                </a:lnTo>
                <a:lnTo>
                  <a:pt x="5594" y="1261"/>
                </a:lnTo>
                <a:lnTo>
                  <a:pt x="5865" y="1211"/>
                </a:lnTo>
                <a:lnTo>
                  <a:pt x="6001" y="1451"/>
                </a:lnTo>
                <a:lnTo>
                  <a:pt x="6032" y="1180"/>
                </a:lnTo>
                <a:lnTo>
                  <a:pt x="6302" y="1129"/>
                </a:lnTo>
                <a:lnTo>
                  <a:pt x="6054" y="1013"/>
                </a:lnTo>
                <a:close/>
                <a:moveTo>
                  <a:pt x="5614" y="4381"/>
                </a:moveTo>
                <a:cubicBezTo>
                  <a:pt x="5591" y="4367"/>
                  <a:pt x="5567" y="4362"/>
                  <a:pt x="5541" y="4362"/>
                </a:cubicBezTo>
                <a:cubicBezTo>
                  <a:pt x="5516" y="4362"/>
                  <a:pt x="5490" y="4367"/>
                  <a:pt x="5467" y="4381"/>
                </a:cubicBezTo>
                <a:cubicBezTo>
                  <a:pt x="5445" y="4396"/>
                  <a:pt x="5429" y="4412"/>
                  <a:pt x="5414" y="4435"/>
                </a:cubicBezTo>
                <a:cubicBezTo>
                  <a:pt x="5400" y="4458"/>
                  <a:pt x="5394" y="4483"/>
                  <a:pt x="5394" y="4508"/>
                </a:cubicBezTo>
                <a:cubicBezTo>
                  <a:pt x="5394" y="4534"/>
                  <a:pt x="5399" y="4556"/>
                  <a:pt x="5414" y="4579"/>
                </a:cubicBezTo>
                <a:cubicBezTo>
                  <a:pt x="5425" y="4602"/>
                  <a:pt x="5445" y="4619"/>
                  <a:pt x="5467" y="4633"/>
                </a:cubicBezTo>
                <a:cubicBezTo>
                  <a:pt x="5490" y="4648"/>
                  <a:pt x="5516" y="4652"/>
                  <a:pt x="5541" y="4652"/>
                </a:cubicBezTo>
                <a:cubicBezTo>
                  <a:pt x="5567" y="4652"/>
                  <a:pt x="5591" y="4648"/>
                  <a:pt x="5614" y="4633"/>
                </a:cubicBezTo>
                <a:cubicBezTo>
                  <a:pt x="5637" y="4619"/>
                  <a:pt x="5654" y="4602"/>
                  <a:pt x="5668" y="4579"/>
                </a:cubicBezTo>
                <a:cubicBezTo>
                  <a:pt x="5683" y="4556"/>
                  <a:pt x="5687" y="4534"/>
                  <a:pt x="5687" y="4508"/>
                </a:cubicBezTo>
                <a:cubicBezTo>
                  <a:pt x="5687" y="4483"/>
                  <a:pt x="5683" y="4458"/>
                  <a:pt x="5668" y="4435"/>
                </a:cubicBezTo>
                <a:cubicBezTo>
                  <a:pt x="5654" y="4412"/>
                  <a:pt x="5637" y="4396"/>
                  <a:pt x="5614" y="4381"/>
                </a:cubicBezTo>
                <a:close/>
                <a:moveTo>
                  <a:pt x="5648" y="4568"/>
                </a:moveTo>
                <a:cubicBezTo>
                  <a:pt x="5637" y="4587"/>
                  <a:pt x="5623" y="4602"/>
                  <a:pt x="5603" y="4613"/>
                </a:cubicBezTo>
                <a:cubicBezTo>
                  <a:pt x="5584" y="4624"/>
                  <a:pt x="5563" y="4630"/>
                  <a:pt x="5541" y="4630"/>
                </a:cubicBezTo>
                <a:cubicBezTo>
                  <a:pt x="5518" y="4630"/>
                  <a:pt x="5498" y="4624"/>
                  <a:pt x="5481" y="4613"/>
                </a:cubicBezTo>
                <a:cubicBezTo>
                  <a:pt x="5464" y="4602"/>
                  <a:pt x="5447" y="4588"/>
                  <a:pt x="5436" y="4568"/>
                </a:cubicBezTo>
                <a:cubicBezTo>
                  <a:pt x="5425" y="4549"/>
                  <a:pt x="5419" y="4528"/>
                  <a:pt x="5419" y="4506"/>
                </a:cubicBezTo>
                <a:cubicBezTo>
                  <a:pt x="5419" y="4483"/>
                  <a:pt x="5425" y="4463"/>
                  <a:pt x="5436" y="4443"/>
                </a:cubicBezTo>
                <a:cubicBezTo>
                  <a:pt x="5447" y="4424"/>
                  <a:pt x="5462" y="4410"/>
                  <a:pt x="5481" y="4398"/>
                </a:cubicBezTo>
                <a:cubicBezTo>
                  <a:pt x="5501" y="4387"/>
                  <a:pt x="5521" y="4381"/>
                  <a:pt x="5541" y="4381"/>
                </a:cubicBezTo>
                <a:cubicBezTo>
                  <a:pt x="5563" y="4381"/>
                  <a:pt x="5583" y="4387"/>
                  <a:pt x="5600" y="4398"/>
                </a:cubicBezTo>
                <a:cubicBezTo>
                  <a:pt x="5620" y="4410"/>
                  <a:pt x="5634" y="4424"/>
                  <a:pt x="5645" y="4443"/>
                </a:cubicBezTo>
                <a:cubicBezTo>
                  <a:pt x="5656" y="4463"/>
                  <a:pt x="5662" y="4483"/>
                  <a:pt x="5662" y="4503"/>
                </a:cubicBezTo>
                <a:cubicBezTo>
                  <a:pt x="5665" y="4528"/>
                  <a:pt x="5659" y="4551"/>
                  <a:pt x="5648" y="4568"/>
                </a:cubicBezTo>
                <a:close/>
                <a:moveTo>
                  <a:pt x="5597" y="4475"/>
                </a:moveTo>
                <a:cubicBezTo>
                  <a:pt x="5597" y="4458"/>
                  <a:pt x="5592" y="4447"/>
                  <a:pt x="5583" y="4438"/>
                </a:cubicBezTo>
                <a:cubicBezTo>
                  <a:pt x="5575" y="4430"/>
                  <a:pt x="5557" y="4427"/>
                  <a:pt x="5538" y="4427"/>
                </a:cubicBezTo>
                <a:lnTo>
                  <a:pt x="5490" y="4427"/>
                </a:lnTo>
                <a:lnTo>
                  <a:pt x="5490" y="4587"/>
                </a:lnTo>
                <a:lnTo>
                  <a:pt x="5524" y="4587"/>
                </a:lnTo>
                <a:lnTo>
                  <a:pt x="5524" y="4525"/>
                </a:lnTo>
                <a:lnTo>
                  <a:pt x="5541" y="4525"/>
                </a:lnTo>
                <a:lnTo>
                  <a:pt x="5574" y="4587"/>
                </a:lnTo>
                <a:lnTo>
                  <a:pt x="5611" y="4587"/>
                </a:lnTo>
                <a:lnTo>
                  <a:pt x="5569" y="4517"/>
                </a:lnTo>
                <a:cubicBezTo>
                  <a:pt x="5589" y="4511"/>
                  <a:pt x="5597" y="4497"/>
                  <a:pt x="5597" y="4475"/>
                </a:cubicBezTo>
                <a:close/>
                <a:moveTo>
                  <a:pt x="5557" y="4494"/>
                </a:moveTo>
                <a:cubicBezTo>
                  <a:pt x="5552" y="4497"/>
                  <a:pt x="5546" y="4500"/>
                  <a:pt x="5538" y="4500"/>
                </a:cubicBezTo>
                <a:lnTo>
                  <a:pt x="5526" y="4500"/>
                </a:lnTo>
                <a:lnTo>
                  <a:pt x="5526" y="4452"/>
                </a:lnTo>
                <a:lnTo>
                  <a:pt x="5538" y="4452"/>
                </a:lnTo>
                <a:cubicBezTo>
                  <a:pt x="5546" y="4452"/>
                  <a:pt x="5555" y="4455"/>
                  <a:pt x="5557" y="4458"/>
                </a:cubicBezTo>
                <a:cubicBezTo>
                  <a:pt x="5563" y="4460"/>
                  <a:pt x="5563" y="4466"/>
                  <a:pt x="5563" y="4475"/>
                </a:cubicBezTo>
                <a:cubicBezTo>
                  <a:pt x="5563" y="4483"/>
                  <a:pt x="5560" y="4491"/>
                  <a:pt x="5557" y="4494"/>
                </a:cubicBezTo>
                <a:close/>
              </a:path>
            </a:pathLst>
          </a:custGeom>
          <a:solidFill>
            <a:schemeClr val="tx2"/>
          </a:solidFill>
          <a:ln>
            <a:noFill/>
          </a:ln>
          <a:effectLst/>
        </p:spPr>
        <p:txBody>
          <a:bodyPr wrap="none" anchor="ctr"/>
          <a:lstStyle/>
          <a:p>
            <a:endParaRPr lang="en-US" dirty="0"/>
          </a:p>
        </p:txBody>
      </p:sp>
      <p:sp>
        <p:nvSpPr>
          <p:cNvPr id="7" name="Text Placeholder 15">
            <a:extLst>
              <a:ext uri="{FF2B5EF4-FFF2-40B4-BE49-F238E27FC236}">
                <a16:creationId xmlns="" xmlns:a16="http://schemas.microsoft.com/office/drawing/2014/main" id="{57FB8705-ED0F-C948-B39F-39A5F402991C}"/>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Subhead</a:t>
            </a:r>
          </a:p>
        </p:txBody>
      </p:sp>
      <p:sp>
        <p:nvSpPr>
          <p:cNvPr id="9" name="Title 1">
            <a:extLst>
              <a:ext uri="{FF2B5EF4-FFF2-40B4-BE49-F238E27FC236}">
                <a16:creationId xmlns="" xmlns:a16="http://schemas.microsoft.com/office/drawing/2014/main" id="{B690D302-717C-0441-A4F6-E85301580FE6}"/>
              </a:ext>
            </a:extLst>
          </p:cNvPr>
          <p:cNvSpPr>
            <a:spLocks noGrp="1"/>
          </p:cNvSpPr>
          <p:nvPr>
            <p:ph type="title"/>
          </p:nvPr>
        </p:nvSpPr>
        <p:spPr>
          <a:xfrm>
            <a:off x="376814" y="545234"/>
            <a:ext cx="6636382" cy="489607"/>
          </a:xfrm>
          <a:prstGeom prst="rect">
            <a:avLst/>
          </a:prstGeom>
        </p:spPr>
        <p:txBody>
          <a:bodyPr/>
          <a:lstStyle>
            <a:lvl1pPr>
              <a:defRPr sz="2600" b="0" i="0">
                <a:solidFill>
                  <a:schemeClr val="accent1"/>
                </a:solidFill>
                <a:latin typeface="Merriweather" panose="02060503050406030704" pitchFamily="18" charset="77"/>
              </a:defRPr>
            </a:lvl1pPr>
          </a:lstStyle>
          <a:p>
            <a:r>
              <a:rPr lang="en-US" dirty="0"/>
              <a:t>Click to edit Master title style</a:t>
            </a:r>
          </a:p>
        </p:txBody>
      </p:sp>
      <p:sp>
        <p:nvSpPr>
          <p:cNvPr id="6" name="Text Placeholder 11">
            <a:extLst>
              <a:ext uri="{FF2B5EF4-FFF2-40B4-BE49-F238E27FC236}">
                <a16:creationId xmlns="" xmlns:a16="http://schemas.microsoft.com/office/drawing/2014/main" id="{191E6EC9-81B1-7C48-A4B7-D41631EB2D6A}"/>
              </a:ext>
            </a:extLst>
          </p:cNvPr>
          <p:cNvSpPr>
            <a:spLocks noGrp="1"/>
          </p:cNvSpPr>
          <p:nvPr>
            <p:ph type="body" sz="quarter" idx="13" hasCustomPrompt="1"/>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671577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Center Header">
    <p:spTree>
      <p:nvGrpSpPr>
        <p:cNvPr id="1" name=""/>
        <p:cNvGrpSpPr/>
        <p:nvPr/>
      </p:nvGrpSpPr>
      <p:grpSpPr>
        <a:xfrm>
          <a:off x="0" y="0"/>
          <a:ext cx="0" cy="0"/>
          <a:chOff x="0" y="0"/>
          <a:chExt cx="0" cy="0"/>
        </a:xfrm>
      </p:grpSpPr>
      <p:sp>
        <p:nvSpPr>
          <p:cNvPr id="5" name="Text Placeholder 15">
            <a:extLst>
              <a:ext uri="{FF2B5EF4-FFF2-40B4-BE49-F238E27FC236}">
                <a16:creationId xmlns="" xmlns:a16="http://schemas.microsoft.com/office/drawing/2014/main" id="{79633EE0-51D2-1748-A892-142997CE4F60}"/>
              </a:ext>
            </a:extLst>
          </p:cNvPr>
          <p:cNvSpPr>
            <a:spLocks noGrp="1"/>
          </p:cNvSpPr>
          <p:nvPr>
            <p:ph type="body" sz="quarter" idx="14" hasCustomPrompt="1"/>
          </p:nvPr>
        </p:nvSpPr>
        <p:spPr>
          <a:xfrm>
            <a:off x="456856" y="297814"/>
            <a:ext cx="8234138" cy="241106"/>
          </a:xfrm>
          <a:prstGeom prst="rect">
            <a:avLst/>
          </a:prstGeom>
        </p:spPr>
        <p:txBody>
          <a:bodyPr vert="horz"/>
          <a:lstStyle>
            <a:lvl1pPr marL="0" indent="0" algn="ctr">
              <a:buFontTx/>
              <a:buNone/>
              <a:defRPr sz="1400" b="0" i="0">
                <a:latin typeface="Open Sans Light"/>
              </a:defRPr>
            </a:lvl1pPr>
          </a:lstStyle>
          <a:p>
            <a:pPr lvl="0"/>
            <a:r>
              <a:rPr lang="en-US" dirty="0"/>
              <a:t>Subhead</a:t>
            </a:r>
          </a:p>
        </p:txBody>
      </p:sp>
      <p:sp>
        <p:nvSpPr>
          <p:cNvPr id="6" name="Title 1">
            <a:extLst>
              <a:ext uri="{FF2B5EF4-FFF2-40B4-BE49-F238E27FC236}">
                <a16:creationId xmlns="" xmlns:a16="http://schemas.microsoft.com/office/drawing/2014/main" id="{CB4E0243-FF26-174B-8E31-F87D9548C15A}"/>
              </a:ext>
            </a:extLst>
          </p:cNvPr>
          <p:cNvSpPr>
            <a:spLocks noGrp="1"/>
          </p:cNvSpPr>
          <p:nvPr>
            <p:ph type="title"/>
          </p:nvPr>
        </p:nvSpPr>
        <p:spPr>
          <a:xfrm>
            <a:off x="456856" y="538920"/>
            <a:ext cx="8234138" cy="489607"/>
          </a:xfrm>
          <a:prstGeom prst="rect">
            <a:avLst/>
          </a:prstGeom>
        </p:spPr>
        <p:txBody>
          <a:bodyPr/>
          <a:lstStyle>
            <a:lvl1pPr algn="ctr">
              <a:defRPr sz="2600" b="0" i="0">
                <a:latin typeface="Merriweather" panose="02060503050406030704" pitchFamily="18" charset="77"/>
              </a:defRPr>
            </a:lvl1pPr>
          </a:lstStyle>
          <a:p>
            <a:r>
              <a:rPr lang="en-US" dirty="0"/>
              <a:t>Click to edit Master title style</a:t>
            </a:r>
          </a:p>
        </p:txBody>
      </p:sp>
    </p:spTree>
    <p:extLst>
      <p:ext uri="{BB962C8B-B14F-4D97-AF65-F5344CB8AC3E}">
        <p14:creationId xmlns:p14="http://schemas.microsoft.com/office/powerpoint/2010/main" val="220555247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n Center Header">
    <p:bg>
      <p:bgPr>
        <a:solidFill>
          <a:srgbClr val="E8E8E3"/>
        </a:solidFill>
        <a:effectLst/>
      </p:bgPr>
    </p:bg>
    <p:spTree>
      <p:nvGrpSpPr>
        <p:cNvPr id="1" name=""/>
        <p:cNvGrpSpPr/>
        <p:nvPr/>
      </p:nvGrpSpPr>
      <p:grpSpPr>
        <a:xfrm>
          <a:off x="0" y="0"/>
          <a:ext cx="0" cy="0"/>
          <a:chOff x="0" y="0"/>
          <a:chExt cx="0" cy="0"/>
        </a:xfrm>
      </p:grpSpPr>
      <p:sp>
        <p:nvSpPr>
          <p:cNvPr id="7" name="Text Placeholder 15">
            <a:extLst>
              <a:ext uri="{FF2B5EF4-FFF2-40B4-BE49-F238E27FC236}">
                <a16:creationId xmlns="" xmlns:a16="http://schemas.microsoft.com/office/drawing/2014/main" id="{75A32A7F-0DEA-E44F-9C01-A1A08BDA75D5}"/>
              </a:ext>
            </a:extLst>
          </p:cNvPr>
          <p:cNvSpPr>
            <a:spLocks noGrp="1"/>
          </p:cNvSpPr>
          <p:nvPr>
            <p:ph type="body" sz="quarter" idx="14" hasCustomPrompt="1"/>
          </p:nvPr>
        </p:nvSpPr>
        <p:spPr>
          <a:xfrm>
            <a:off x="456856" y="297814"/>
            <a:ext cx="8234138" cy="241106"/>
          </a:xfrm>
          <a:prstGeom prst="rect">
            <a:avLst/>
          </a:prstGeom>
        </p:spPr>
        <p:txBody>
          <a:bodyPr vert="horz"/>
          <a:lstStyle>
            <a:lvl1pPr marL="0" indent="0" algn="ctr">
              <a:buFontTx/>
              <a:buNone/>
              <a:defRPr sz="1400" b="0" i="0">
                <a:latin typeface="Open Sans Light"/>
              </a:defRPr>
            </a:lvl1pPr>
          </a:lstStyle>
          <a:p>
            <a:pPr lvl="0"/>
            <a:r>
              <a:rPr lang="en-US" dirty="0"/>
              <a:t>Subhead</a:t>
            </a:r>
          </a:p>
        </p:txBody>
      </p:sp>
      <p:sp>
        <p:nvSpPr>
          <p:cNvPr id="8" name="Title 1">
            <a:extLst>
              <a:ext uri="{FF2B5EF4-FFF2-40B4-BE49-F238E27FC236}">
                <a16:creationId xmlns="" xmlns:a16="http://schemas.microsoft.com/office/drawing/2014/main" id="{A801C69D-FF19-174E-AF38-D6407C1A724D}"/>
              </a:ext>
            </a:extLst>
          </p:cNvPr>
          <p:cNvSpPr>
            <a:spLocks noGrp="1"/>
          </p:cNvSpPr>
          <p:nvPr>
            <p:ph type="title"/>
          </p:nvPr>
        </p:nvSpPr>
        <p:spPr>
          <a:xfrm>
            <a:off x="456856" y="538920"/>
            <a:ext cx="8234138" cy="489607"/>
          </a:xfrm>
          <a:prstGeom prst="rect">
            <a:avLst/>
          </a:prstGeom>
        </p:spPr>
        <p:txBody>
          <a:bodyPr/>
          <a:lstStyle>
            <a:lvl1pPr algn="ctr">
              <a:defRPr sz="2600" b="0" i="0">
                <a:latin typeface="Merriweather" panose="02060503050406030704" pitchFamily="18" charset="77"/>
              </a:defRPr>
            </a:lvl1pPr>
          </a:lstStyle>
          <a:p>
            <a:r>
              <a:rPr lang="en-US" dirty="0"/>
              <a:t>Click to edit Master title style</a:t>
            </a:r>
          </a:p>
        </p:txBody>
      </p:sp>
    </p:spTree>
    <p:extLst>
      <p:ext uri="{BB962C8B-B14F-4D97-AF65-F5344CB8AC3E}">
        <p14:creationId xmlns:p14="http://schemas.microsoft.com/office/powerpoint/2010/main" val="115077627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mple Center Content">
    <p:spTree>
      <p:nvGrpSpPr>
        <p:cNvPr id="1" name=""/>
        <p:cNvGrpSpPr/>
        <p:nvPr/>
      </p:nvGrpSpPr>
      <p:grpSpPr>
        <a:xfrm>
          <a:off x="0" y="0"/>
          <a:ext cx="0" cy="0"/>
          <a:chOff x="0" y="0"/>
          <a:chExt cx="0" cy="0"/>
        </a:xfrm>
      </p:grpSpPr>
      <p:sp>
        <p:nvSpPr>
          <p:cNvPr id="10" name="Text Placeholder 15">
            <a:extLst>
              <a:ext uri="{FF2B5EF4-FFF2-40B4-BE49-F238E27FC236}">
                <a16:creationId xmlns="" xmlns:a16="http://schemas.microsoft.com/office/drawing/2014/main" id="{13DD06A8-EEC5-794F-959F-05E9F5B7F47C}"/>
              </a:ext>
            </a:extLst>
          </p:cNvPr>
          <p:cNvSpPr>
            <a:spLocks noGrp="1"/>
          </p:cNvSpPr>
          <p:nvPr>
            <p:ph type="body" sz="quarter" idx="14" hasCustomPrompt="1"/>
          </p:nvPr>
        </p:nvSpPr>
        <p:spPr>
          <a:xfrm>
            <a:off x="456856" y="1608332"/>
            <a:ext cx="8234138" cy="241106"/>
          </a:xfrm>
          <a:prstGeom prst="rect">
            <a:avLst/>
          </a:prstGeom>
        </p:spPr>
        <p:txBody>
          <a:bodyPr vert="horz"/>
          <a:lstStyle>
            <a:lvl1pPr marL="0" indent="0" algn="ctr">
              <a:buFontTx/>
              <a:buNone/>
              <a:defRPr sz="1400" b="0" i="0">
                <a:latin typeface="Open Sans Light"/>
              </a:defRPr>
            </a:lvl1pPr>
          </a:lstStyle>
          <a:p>
            <a:pPr lvl="0"/>
            <a:r>
              <a:rPr lang="en-US" dirty="0"/>
              <a:t>Subhead</a:t>
            </a:r>
          </a:p>
        </p:txBody>
      </p:sp>
      <p:sp>
        <p:nvSpPr>
          <p:cNvPr id="11" name="Title 1">
            <a:extLst>
              <a:ext uri="{FF2B5EF4-FFF2-40B4-BE49-F238E27FC236}">
                <a16:creationId xmlns="" xmlns:a16="http://schemas.microsoft.com/office/drawing/2014/main" id="{4DBAB9DD-FA53-8549-A044-4B219D3F0251}"/>
              </a:ext>
            </a:extLst>
          </p:cNvPr>
          <p:cNvSpPr>
            <a:spLocks noGrp="1"/>
          </p:cNvSpPr>
          <p:nvPr>
            <p:ph type="title"/>
          </p:nvPr>
        </p:nvSpPr>
        <p:spPr>
          <a:xfrm>
            <a:off x="456856" y="1849438"/>
            <a:ext cx="8234138" cy="489607"/>
          </a:xfrm>
          <a:prstGeom prst="rect">
            <a:avLst/>
          </a:prstGeom>
        </p:spPr>
        <p:txBody>
          <a:bodyPr/>
          <a:lstStyle>
            <a:lvl1pPr algn="ctr">
              <a:defRPr sz="2600" b="0" i="0">
                <a:latin typeface="Merriweather" panose="02060503050406030704" pitchFamily="18" charset="77"/>
              </a:defRPr>
            </a:lvl1pPr>
          </a:lstStyle>
          <a:p>
            <a:r>
              <a:rPr lang="en-US" dirty="0"/>
              <a:t>Click to edit Master title style</a:t>
            </a:r>
          </a:p>
        </p:txBody>
      </p:sp>
      <p:sp>
        <p:nvSpPr>
          <p:cNvPr id="5" name="Text Placeholder 11">
            <a:extLst>
              <a:ext uri="{FF2B5EF4-FFF2-40B4-BE49-F238E27FC236}">
                <a16:creationId xmlns="" xmlns:a16="http://schemas.microsoft.com/office/drawing/2014/main" id="{D7A568FA-BA5F-474D-9742-6DA5F3C5F09C}"/>
              </a:ext>
            </a:extLst>
          </p:cNvPr>
          <p:cNvSpPr>
            <a:spLocks noGrp="1"/>
          </p:cNvSpPr>
          <p:nvPr>
            <p:ph type="body" sz="quarter" idx="13" hasCustomPrompt="1"/>
          </p:nvPr>
        </p:nvSpPr>
        <p:spPr>
          <a:xfrm>
            <a:off x="1065110" y="2503650"/>
            <a:ext cx="7013780" cy="2305050"/>
          </a:xfrm>
          <a:prstGeom prst="rect">
            <a:avLst/>
          </a:prstGeom>
        </p:spPr>
        <p:txBody>
          <a:bodyPr vert="horz"/>
          <a:lstStyle>
            <a:lvl1pPr marL="0" indent="0" algn="ctr">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lgn="ctr">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lgn="ctr">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lgn="ctr">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lgn="ctr">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459590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n">
    <p:bg>
      <p:bgPr>
        <a:solidFill>
          <a:srgbClr val="E8E8E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1899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Only">
    <p:spTree>
      <p:nvGrpSpPr>
        <p:cNvPr id="1" name=""/>
        <p:cNvGrpSpPr/>
        <p:nvPr/>
      </p:nvGrpSpPr>
      <p:grpSpPr>
        <a:xfrm>
          <a:off x="0" y="0"/>
          <a:ext cx="0" cy="0"/>
          <a:chOff x="0" y="0"/>
          <a:chExt cx="0" cy="0"/>
        </a:xfrm>
      </p:grpSpPr>
      <p:sp>
        <p:nvSpPr>
          <p:cNvPr id="9" name="Picture Placeholder 3">
            <a:extLst>
              <a:ext uri="{FF2B5EF4-FFF2-40B4-BE49-F238E27FC236}">
                <a16:creationId xmlns="" xmlns:a16="http://schemas.microsoft.com/office/drawing/2014/main" id="{A1D57BA6-4217-7746-81B1-8A136F633AC5}"/>
              </a:ext>
            </a:extLst>
          </p:cNvPr>
          <p:cNvSpPr>
            <a:spLocks noGrp="1"/>
          </p:cNvSpPr>
          <p:nvPr>
            <p:ph type="pic" sz="quarter" idx="10" hasCustomPrompt="1"/>
          </p:nvPr>
        </p:nvSpPr>
        <p:spPr>
          <a:xfrm>
            <a:off x="0" y="0"/>
            <a:ext cx="9144000" cy="5143500"/>
          </a:xfrm>
          <a:prstGeom prst="rect">
            <a:avLst/>
          </a:prstGeom>
          <a:solidFill>
            <a:srgbClr val="F1F1F2"/>
          </a:solidFill>
        </p:spPr>
        <p:txBody>
          <a:bodyPr vert="horz"/>
          <a:lstStyle>
            <a:lvl1pPr marL="0" indent="0" algn="r">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127797474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Image Background">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prstGeom prst="rect">
            <a:avLst/>
          </a:prstGeom>
          <a:solidFill>
            <a:srgbClr val="F1F1F2"/>
          </a:solidFill>
        </p:spPr>
        <p:txBody>
          <a:bodyPr vert="horz"/>
          <a:lstStyle>
            <a:lvl1pPr marL="0" indent="0" algn="r">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7" name="Text Placeholder 15">
            <a:extLst>
              <a:ext uri="{FF2B5EF4-FFF2-40B4-BE49-F238E27FC236}">
                <a16:creationId xmlns="" xmlns:a16="http://schemas.microsoft.com/office/drawing/2014/main" id="{70764781-1E59-CE41-826D-68FE16305051}"/>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8" name="Title 1">
            <a:extLst>
              <a:ext uri="{FF2B5EF4-FFF2-40B4-BE49-F238E27FC236}">
                <a16:creationId xmlns="" xmlns:a16="http://schemas.microsoft.com/office/drawing/2014/main" id="{857DDDE9-A7A4-0C47-B1F7-F81DA9E043B3}"/>
              </a:ext>
            </a:extLst>
          </p:cNvPr>
          <p:cNvSpPr>
            <a:spLocks noGrp="1"/>
          </p:cNvSpPr>
          <p:nvPr>
            <p:ph type="title"/>
          </p:nvPr>
        </p:nvSpPr>
        <p:spPr>
          <a:xfrm>
            <a:off x="376814" y="545234"/>
            <a:ext cx="6636382"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9" name="Text Placeholder 11">
            <a:extLst>
              <a:ext uri="{FF2B5EF4-FFF2-40B4-BE49-F238E27FC236}">
                <a16:creationId xmlns="" xmlns:a16="http://schemas.microsoft.com/office/drawing/2014/main" id="{13255AE3-65E2-4946-B66D-32CD7A0A3503}"/>
              </a:ext>
            </a:extLst>
          </p:cNvPr>
          <p:cNvSpPr>
            <a:spLocks noGrp="1"/>
          </p:cNvSpPr>
          <p:nvPr>
            <p:ph type="body" sz="quarter" idx="13" hasCustomPrompt="1"/>
          </p:nvPr>
        </p:nvSpPr>
        <p:spPr>
          <a:xfrm>
            <a:off x="376814" y="1551901"/>
            <a:ext cx="3999712"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68257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n Right Side Photo Full">
    <p:bg>
      <p:bgPr>
        <a:solidFill>
          <a:srgbClr val="E8E8E3"/>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6" y="0"/>
            <a:ext cx="3972454" cy="5143500"/>
          </a:xfrm>
          <a:prstGeom prst="rect">
            <a:avLst/>
          </a:prstGeom>
          <a:solidFill>
            <a:srgbClr val="F1F1F2"/>
          </a:solidFill>
        </p:spPr>
        <p:txBody>
          <a:bodyPr vert="horz"/>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0" name="Text Placeholder 15">
            <a:extLst>
              <a:ext uri="{FF2B5EF4-FFF2-40B4-BE49-F238E27FC236}">
                <a16:creationId xmlns="" xmlns:a16="http://schemas.microsoft.com/office/drawing/2014/main" id="{50B0A59A-891E-7545-B916-6AB9C6A9D5CF}"/>
              </a:ext>
            </a:extLst>
          </p:cNvPr>
          <p:cNvSpPr>
            <a:spLocks noGrp="1"/>
          </p:cNvSpPr>
          <p:nvPr>
            <p:ph type="body" sz="quarter" idx="14" hasCustomPrompt="1"/>
          </p:nvPr>
        </p:nvSpPr>
        <p:spPr>
          <a:xfrm>
            <a:off x="376816" y="304128"/>
            <a:ext cx="4489045"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1" name="Title 1">
            <a:extLst>
              <a:ext uri="{FF2B5EF4-FFF2-40B4-BE49-F238E27FC236}">
                <a16:creationId xmlns="" xmlns:a16="http://schemas.microsoft.com/office/drawing/2014/main" id="{458DA3F7-DA6A-2142-BCC3-2CDA44F7D51F}"/>
              </a:ext>
            </a:extLst>
          </p:cNvPr>
          <p:cNvSpPr>
            <a:spLocks noGrp="1"/>
          </p:cNvSpPr>
          <p:nvPr>
            <p:ph type="title"/>
          </p:nvPr>
        </p:nvSpPr>
        <p:spPr>
          <a:xfrm>
            <a:off x="376814" y="545234"/>
            <a:ext cx="4489046"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7" name="Text Placeholder 11">
            <a:extLst>
              <a:ext uri="{FF2B5EF4-FFF2-40B4-BE49-F238E27FC236}">
                <a16:creationId xmlns="" xmlns:a16="http://schemas.microsoft.com/office/drawing/2014/main" id="{5FA1DC11-AB77-8649-9F0C-C430045BF4A6}"/>
              </a:ext>
            </a:extLst>
          </p:cNvPr>
          <p:cNvSpPr>
            <a:spLocks noGrp="1"/>
          </p:cNvSpPr>
          <p:nvPr>
            <p:ph type="body" sz="quarter" idx="15" hasCustomPrompt="1"/>
          </p:nvPr>
        </p:nvSpPr>
        <p:spPr>
          <a:xfrm>
            <a:off x="376814" y="1551901"/>
            <a:ext cx="4489046"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3748398"/>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n Left Side Photo Full">
    <p:bg>
      <p:bgPr>
        <a:solidFill>
          <a:srgbClr val="E8E8E3"/>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9" name="Text Placeholder 15">
            <a:extLst>
              <a:ext uri="{FF2B5EF4-FFF2-40B4-BE49-F238E27FC236}">
                <a16:creationId xmlns="" xmlns:a16="http://schemas.microsoft.com/office/drawing/2014/main" id="{54F403EC-D6A3-8944-BD85-7DB5BDDF2CA3}"/>
              </a:ext>
            </a:extLst>
          </p:cNvPr>
          <p:cNvSpPr>
            <a:spLocks noGrp="1"/>
          </p:cNvSpPr>
          <p:nvPr>
            <p:ph type="body" sz="quarter" idx="14" hasCustomPrompt="1"/>
          </p:nvPr>
        </p:nvSpPr>
        <p:spPr>
          <a:xfrm>
            <a:off x="4290926" y="304128"/>
            <a:ext cx="4489045"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0" name="Title 1">
            <a:extLst>
              <a:ext uri="{FF2B5EF4-FFF2-40B4-BE49-F238E27FC236}">
                <a16:creationId xmlns="" xmlns:a16="http://schemas.microsoft.com/office/drawing/2014/main" id="{5F618919-4BDB-3844-8FB7-385DBBBB0F31}"/>
              </a:ext>
            </a:extLst>
          </p:cNvPr>
          <p:cNvSpPr>
            <a:spLocks noGrp="1"/>
          </p:cNvSpPr>
          <p:nvPr>
            <p:ph type="title"/>
          </p:nvPr>
        </p:nvSpPr>
        <p:spPr>
          <a:xfrm>
            <a:off x="4290926" y="545234"/>
            <a:ext cx="4489046"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7" name="Text Placeholder 11">
            <a:extLst>
              <a:ext uri="{FF2B5EF4-FFF2-40B4-BE49-F238E27FC236}">
                <a16:creationId xmlns="" xmlns:a16="http://schemas.microsoft.com/office/drawing/2014/main" id="{A5BCC738-2916-484B-ACB2-386E8E215606}"/>
              </a:ext>
            </a:extLst>
          </p:cNvPr>
          <p:cNvSpPr>
            <a:spLocks noGrp="1"/>
          </p:cNvSpPr>
          <p:nvPr>
            <p:ph type="body" sz="quarter" idx="15" hasCustomPrompt="1"/>
          </p:nvPr>
        </p:nvSpPr>
        <p:spPr>
          <a:xfrm>
            <a:off x="4290925" y="1551901"/>
            <a:ext cx="4489045"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3757692"/>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Right Side Photo Full">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5171546" y="0"/>
            <a:ext cx="3972454" cy="5143500"/>
          </a:xfrm>
          <a:prstGeom prst="rect">
            <a:avLst/>
          </a:prstGeom>
          <a:solidFill>
            <a:srgbClr val="F1F1F2"/>
          </a:solidFill>
        </p:spPr>
        <p:txBody>
          <a:bodyPr vert="horz"/>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0" name="Text Placeholder 15">
            <a:extLst>
              <a:ext uri="{FF2B5EF4-FFF2-40B4-BE49-F238E27FC236}">
                <a16:creationId xmlns="" xmlns:a16="http://schemas.microsoft.com/office/drawing/2014/main" id="{50B0A59A-891E-7545-B916-6AB9C6A9D5CF}"/>
              </a:ext>
            </a:extLst>
          </p:cNvPr>
          <p:cNvSpPr>
            <a:spLocks noGrp="1"/>
          </p:cNvSpPr>
          <p:nvPr>
            <p:ph type="body" sz="quarter" idx="14" hasCustomPrompt="1"/>
          </p:nvPr>
        </p:nvSpPr>
        <p:spPr>
          <a:xfrm>
            <a:off x="376816" y="304128"/>
            <a:ext cx="4489045"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1" name="Title 1">
            <a:extLst>
              <a:ext uri="{FF2B5EF4-FFF2-40B4-BE49-F238E27FC236}">
                <a16:creationId xmlns="" xmlns:a16="http://schemas.microsoft.com/office/drawing/2014/main" id="{458DA3F7-DA6A-2142-BCC3-2CDA44F7D51F}"/>
              </a:ext>
            </a:extLst>
          </p:cNvPr>
          <p:cNvSpPr>
            <a:spLocks noGrp="1"/>
          </p:cNvSpPr>
          <p:nvPr>
            <p:ph type="title"/>
          </p:nvPr>
        </p:nvSpPr>
        <p:spPr>
          <a:xfrm>
            <a:off x="376814" y="545234"/>
            <a:ext cx="4489046"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6" name="Text Placeholder 11">
            <a:extLst>
              <a:ext uri="{FF2B5EF4-FFF2-40B4-BE49-F238E27FC236}">
                <a16:creationId xmlns="" xmlns:a16="http://schemas.microsoft.com/office/drawing/2014/main" id="{16518537-B9D3-F94B-9579-5CF2261F8C85}"/>
              </a:ext>
            </a:extLst>
          </p:cNvPr>
          <p:cNvSpPr>
            <a:spLocks noGrp="1"/>
          </p:cNvSpPr>
          <p:nvPr>
            <p:ph type="body" sz="quarter" idx="15" hasCustomPrompt="1"/>
          </p:nvPr>
        </p:nvSpPr>
        <p:spPr>
          <a:xfrm>
            <a:off x="376814" y="1551901"/>
            <a:ext cx="4489046"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608715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Left Side Photo Full">
    <p:bg>
      <p:bgPr>
        <a:solidFill>
          <a:schemeClr val="bg1"/>
        </a:solidFill>
        <a:effectLst/>
      </p:bgPr>
    </p:bg>
    <p:spTree>
      <p:nvGrpSpPr>
        <p:cNvPr id="1" name=""/>
        <p:cNvGrpSpPr/>
        <p:nvPr/>
      </p:nvGrpSpPr>
      <p:grpSpPr>
        <a:xfrm>
          <a:off x="0" y="0"/>
          <a:ext cx="0" cy="0"/>
          <a:chOff x="0" y="0"/>
          <a:chExt cx="0" cy="0"/>
        </a:xfrm>
      </p:grpSpPr>
      <p:sp>
        <p:nvSpPr>
          <p:cNvPr id="6" name="Picture Placeholder 25"/>
          <p:cNvSpPr>
            <a:spLocks noGrp="1"/>
          </p:cNvSpPr>
          <p:nvPr>
            <p:ph type="pic" sz="quarter" idx="13" hasCustomPrompt="1"/>
          </p:nvPr>
        </p:nvSpPr>
        <p:spPr>
          <a:xfrm>
            <a:off x="0" y="0"/>
            <a:ext cx="3972454" cy="5143500"/>
          </a:xfrm>
          <a:prstGeom prst="rect">
            <a:avLst/>
          </a:prstGeom>
          <a:solidFill>
            <a:srgbClr val="F1F1F2"/>
          </a:solidFill>
        </p:spPr>
        <p:txBody>
          <a:bodyPr vert="horz"/>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9" name="Text Placeholder 15">
            <a:extLst>
              <a:ext uri="{FF2B5EF4-FFF2-40B4-BE49-F238E27FC236}">
                <a16:creationId xmlns="" xmlns:a16="http://schemas.microsoft.com/office/drawing/2014/main" id="{54F403EC-D6A3-8944-BD85-7DB5BDDF2CA3}"/>
              </a:ext>
            </a:extLst>
          </p:cNvPr>
          <p:cNvSpPr>
            <a:spLocks noGrp="1"/>
          </p:cNvSpPr>
          <p:nvPr>
            <p:ph type="body" sz="quarter" idx="14" hasCustomPrompt="1"/>
          </p:nvPr>
        </p:nvSpPr>
        <p:spPr>
          <a:xfrm>
            <a:off x="4290926" y="304128"/>
            <a:ext cx="4489045"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0" name="Title 1">
            <a:extLst>
              <a:ext uri="{FF2B5EF4-FFF2-40B4-BE49-F238E27FC236}">
                <a16:creationId xmlns="" xmlns:a16="http://schemas.microsoft.com/office/drawing/2014/main" id="{5F618919-4BDB-3844-8FB7-385DBBBB0F31}"/>
              </a:ext>
            </a:extLst>
          </p:cNvPr>
          <p:cNvSpPr>
            <a:spLocks noGrp="1"/>
          </p:cNvSpPr>
          <p:nvPr>
            <p:ph type="title"/>
          </p:nvPr>
        </p:nvSpPr>
        <p:spPr>
          <a:xfrm>
            <a:off x="4290926" y="545234"/>
            <a:ext cx="4489046"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7" name="Text Placeholder 11">
            <a:extLst>
              <a:ext uri="{FF2B5EF4-FFF2-40B4-BE49-F238E27FC236}">
                <a16:creationId xmlns="" xmlns:a16="http://schemas.microsoft.com/office/drawing/2014/main" id="{7DDAC29D-77C4-B24D-85EA-184C98DBBAC7}"/>
              </a:ext>
            </a:extLst>
          </p:cNvPr>
          <p:cNvSpPr>
            <a:spLocks noGrp="1"/>
          </p:cNvSpPr>
          <p:nvPr>
            <p:ph type="body" sz="quarter" idx="15" hasCustomPrompt="1"/>
          </p:nvPr>
        </p:nvSpPr>
        <p:spPr>
          <a:xfrm>
            <a:off x="4290926" y="1551901"/>
            <a:ext cx="4489044"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38792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Side Photo Inset">
    <p:spTree>
      <p:nvGrpSpPr>
        <p:cNvPr id="1" name=""/>
        <p:cNvGrpSpPr/>
        <p:nvPr/>
      </p:nvGrpSpPr>
      <p:grpSpPr>
        <a:xfrm>
          <a:off x="0" y="0"/>
          <a:ext cx="0" cy="0"/>
          <a:chOff x="0" y="0"/>
          <a:chExt cx="0" cy="0"/>
        </a:xfrm>
      </p:grpSpPr>
      <p:sp>
        <p:nvSpPr>
          <p:cNvPr id="8" name="Picture Placeholder 2"/>
          <p:cNvSpPr>
            <a:spLocks noGrp="1"/>
          </p:cNvSpPr>
          <p:nvPr>
            <p:ph type="pic" sz="quarter" idx="40" hasCustomPrompt="1"/>
          </p:nvPr>
        </p:nvSpPr>
        <p:spPr>
          <a:xfrm>
            <a:off x="5632866" y="545235"/>
            <a:ext cx="2997882" cy="4007660"/>
          </a:xfrm>
          <a:prstGeom prst="rect">
            <a:avLst/>
          </a:prstGeom>
          <a:solidFill>
            <a:schemeClr val="bg1">
              <a:lumMod val="95000"/>
            </a:schemeClr>
          </a:solidFill>
          <a:ln>
            <a:noFill/>
          </a:ln>
        </p:spPr>
        <p:txBody>
          <a:bodyPr>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0" name="Text Placeholder 15">
            <a:extLst>
              <a:ext uri="{FF2B5EF4-FFF2-40B4-BE49-F238E27FC236}">
                <a16:creationId xmlns="" xmlns:a16="http://schemas.microsoft.com/office/drawing/2014/main" id="{B407A88B-4592-9A4A-8AD1-898D8B5178D1}"/>
              </a:ext>
            </a:extLst>
          </p:cNvPr>
          <p:cNvSpPr>
            <a:spLocks noGrp="1"/>
          </p:cNvSpPr>
          <p:nvPr>
            <p:ph type="body" sz="quarter" idx="41" hasCustomPrompt="1"/>
          </p:nvPr>
        </p:nvSpPr>
        <p:spPr>
          <a:xfrm>
            <a:off x="369679" y="439049"/>
            <a:ext cx="4674035"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1" name="Title 1">
            <a:extLst>
              <a:ext uri="{FF2B5EF4-FFF2-40B4-BE49-F238E27FC236}">
                <a16:creationId xmlns="" xmlns:a16="http://schemas.microsoft.com/office/drawing/2014/main" id="{17D0844C-06E7-824A-8942-E8C06829581E}"/>
              </a:ext>
            </a:extLst>
          </p:cNvPr>
          <p:cNvSpPr>
            <a:spLocks noGrp="1"/>
          </p:cNvSpPr>
          <p:nvPr>
            <p:ph type="title"/>
          </p:nvPr>
        </p:nvSpPr>
        <p:spPr>
          <a:xfrm>
            <a:off x="369678" y="680155"/>
            <a:ext cx="4674036"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6" name="Text Placeholder 11">
            <a:extLst>
              <a:ext uri="{FF2B5EF4-FFF2-40B4-BE49-F238E27FC236}">
                <a16:creationId xmlns="" xmlns:a16="http://schemas.microsoft.com/office/drawing/2014/main" id="{AE541E48-094D-3B43-8178-6DB52C3BD0A0}"/>
              </a:ext>
            </a:extLst>
          </p:cNvPr>
          <p:cNvSpPr>
            <a:spLocks noGrp="1"/>
          </p:cNvSpPr>
          <p:nvPr>
            <p:ph type="body" sz="quarter" idx="13" hasCustomPrompt="1"/>
          </p:nvPr>
        </p:nvSpPr>
        <p:spPr>
          <a:xfrm>
            <a:off x="376814" y="1551901"/>
            <a:ext cx="4674034"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544782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Side Photo Inset">
    <p:spTree>
      <p:nvGrpSpPr>
        <p:cNvPr id="1" name=""/>
        <p:cNvGrpSpPr/>
        <p:nvPr/>
      </p:nvGrpSpPr>
      <p:grpSpPr>
        <a:xfrm>
          <a:off x="0" y="0"/>
          <a:ext cx="0" cy="0"/>
          <a:chOff x="0" y="0"/>
          <a:chExt cx="0" cy="0"/>
        </a:xfrm>
      </p:grpSpPr>
      <p:sp>
        <p:nvSpPr>
          <p:cNvPr id="6" name="Picture Placeholder 2"/>
          <p:cNvSpPr>
            <a:spLocks noGrp="1"/>
          </p:cNvSpPr>
          <p:nvPr>
            <p:ph type="pic" sz="quarter" idx="39" hasCustomPrompt="1"/>
          </p:nvPr>
        </p:nvSpPr>
        <p:spPr>
          <a:xfrm>
            <a:off x="561939" y="545235"/>
            <a:ext cx="2997882" cy="4007660"/>
          </a:xfrm>
          <a:prstGeom prst="rect">
            <a:avLst/>
          </a:prstGeom>
          <a:solidFill>
            <a:schemeClr val="bg1">
              <a:lumMod val="95000"/>
            </a:schemeClr>
          </a:solidFill>
          <a:ln>
            <a:noFill/>
          </a:ln>
        </p:spPr>
        <p:txBody>
          <a:bodyPr>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9" name="Text Placeholder 15">
            <a:extLst>
              <a:ext uri="{FF2B5EF4-FFF2-40B4-BE49-F238E27FC236}">
                <a16:creationId xmlns="" xmlns:a16="http://schemas.microsoft.com/office/drawing/2014/main" id="{B2409896-1741-1F4A-9591-638E8DA9FE2B}"/>
              </a:ext>
            </a:extLst>
          </p:cNvPr>
          <p:cNvSpPr>
            <a:spLocks noGrp="1"/>
          </p:cNvSpPr>
          <p:nvPr>
            <p:ph type="body" sz="quarter" idx="40" hasCustomPrompt="1"/>
          </p:nvPr>
        </p:nvSpPr>
        <p:spPr>
          <a:xfrm>
            <a:off x="4112309" y="439049"/>
            <a:ext cx="4489044"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0" name="Title 1">
            <a:extLst>
              <a:ext uri="{FF2B5EF4-FFF2-40B4-BE49-F238E27FC236}">
                <a16:creationId xmlns="" xmlns:a16="http://schemas.microsoft.com/office/drawing/2014/main" id="{2AD09112-D3A3-DD4B-87ED-22B97FF22F91}"/>
              </a:ext>
            </a:extLst>
          </p:cNvPr>
          <p:cNvSpPr>
            <a:spLocks noGrp="1"/>
          </p:cNvSpPr>
          <p:nvPr>
            <p:ph type="title"/>
          </p:nvPr>
        </p:nvSpPr>
        <p:spPr>
          <a:xfrm>
            <a:off x="4112307" y="680155"/>
            <a:ext cx="4489045"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7" name="Text Placeholder 11">
            <a:extLst>
              <a:ext uri="{FF2B5EF4-FFF2-40B4-BE49-F238E27FC236}">
                <a16:creationId xmlns="" xmlns:a16="http://schemas.microsoft.com/office/drawing/2014/main" id="{2CE06E24-83D7-4E43-9B71-659958235F0E}"/>
              </a:ext>
            </a:extLst>
          </p:cNvPr>
          <p:cNvSpPr>
            <a:spLocks noGrp="1"/>
          </p:cNvSpPr>
          <p:nvPr>
            <p:ph type="body" sz="quarter" idx="13" hasCustomPrompt="1"/>
          </p:nvPr>
        </p:nvSpPr>
        <p:spPr>
          <a:xfrm>
            <a:off x="4112306" y="1551901"/>
            <a:ext cx="4489044"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145465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 Photo Box">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3080084" y="0"/>
            <a:ext cx="6063915" cy="5143500"/>
          </a:xfrm>
          <a:prstGeom prst="rect">
            <a:avLst/>
          </a:prstGeom>
          <a:solidFill>
            <a:srgbClr val="F1F1F2"/>
          </a:solidFill>
        </p:spPr>
        <p:txBody>
          <a:bodyPr vert="horz"/>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226410982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ft Photo Box">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0" y="0"/>
            <a:ext cx="6063915" cy="5143500"/>
          </a:xfrm>
          <a:prstGeom prst="rect">
            <a:avLst/>
          </a:prstGeom>
          <a:solidFill>
            <a:srgbClr val="F1F1F2"/>
          </a:solidFill>
        </p:spPr>
        <p:txBody>
          <a:bodyPr vert="horz"/>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317781033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ff Black">
    <p:bg>
      <p:bgPr>
        <a:solidFill>
          <a:srgbClr val="231F2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775484"/>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ight Photo Color Background">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6318607" y="0"/>
            <a:ext cx="2825392" cy="5143500"/>
          </a:xfrm>
          <a:prstGeom prst="rect">
            <a:avLst/>
          </a:prstGeom>
          <a:solidFill>
            <a:srgbClr val="F1F1F2"/>
          </a:solidFill>
        </p:spPr>
        <p:txBody>
          <a:bodyPr vert="horz"/>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280890968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ft Photo Color Background">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0" y="0"/>
            <a:ext cx="2825392" cy="5143500"/>
          </a:xfrm>
          <a:prstGeom prst="rect">
            <a:avLst/>
          </a:prstGeom>
          <a:solidFill>
            <a:srgbClr val="F1F1F2"/>
          </a:solidFill>
        </p:spPr>
        <p:txBody>
          <a:bodyPr vert="horz"/>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274954901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lit Page Feature">
    <p:bg>
      <p:bgPr>
        <a:solidFill>
          <a:schemeClr val="bg1"/>
        </a:solidFill>
        <a:effectLst/>
      </p:bgPr>
    </p:bg>
    <p:spTree>
      <p:nvGrpSpPr>
        <p:cNvPr id="1" name=""/>
        <p:cNvGrpSpPr/>
        <p:nvPr/>
      </p:nvGrpSpPr>
      <p:grpSpPr>
        <a:xfrm>
          <a:off x="0" y="0"/>
          <a:ext cx="0" cy="0"/>
          <a:chOff x="0" y="0"/>
          <a:chExt cx="0" cy="0"/>
        </a:xfrm>
      </p:grpSpPr>
      <p:sp>
        <p:nvSpPr>
          <p:cNvPr id="5" name="Picture Placeholder 25"/>
          <p:cNvSpPr>
            <a:spLocks noGrp="1"/>
          </p:cNvSpPr>
          <p:nvPr>
            <p:ph type="pic" sz="quarter" idx="13" hasCustomPrompt="1"/>
          </p:nvPr>
        </p:nvSpPr>
        <p:spPr>
          <a:xfrm>
            <a:off x="0" y="0"/>
            <a:ext cx="4326673" cy="5143500"/>
          </a:xfrm>
          <a:prstGeom prst="rect">
            <a:avLst/>
          </a:prstGeom>
          <a:solidFill>
            <a:srgbClr val="F1F1F2"/>
          </a:solidFill>
        </p:spPr>
        <p:txBody>
          <a:bodyPr vert="horz"/>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0" name="Text Placeholder 15">
            <a:extLst>
              <a:ext uri="{FF2B5EF4-FFF2-40B4-BE49-F238E27FC236}">
                <a16:creationId xmlns="" xmlns:a16="http://schemas.microsoft.com/office/drawing/2014/main" id="{50B0A59A-891E-7545-B916-6AB9C6A9D5CF}"/>
              </a:ext>
            </a:extLst>
          </p:cNvPr>
          <p:cNvSpPr>
            <a:spLocks noGrp="1"/>
          </p:cNvSpPr>
          <p:nvPr>
            <p:ph type="body" sz="quarter" idx="14" hasCustomPrompt="1"/>
          </p:nvPr>
        </p:nvSpPr>
        <p:spPr>
          <a:xfrm>
            <a:off x="376816" y="304128"/>
            <a:ext cx="3682229" cy="241106"/>
          </a:xfrm>
          <a:prstGeom prst="rect">
            <a:avLst/>
          </a:prstGeom>
        </p:spPr>
        <p:txBody>
          <a:bodyPr vert="horz"/>
          <a:lstStyle>
            <a:lvl1pPr marL="0" indent="0">
              <a:buFontTx/>
              <a:buNone/>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Subhead</a:t>
            </a:r>
          </a:p>
        </p:txBody>
      </p:sp>
      <p:sp>
        <p:nvSpPr>
          <p:cNvPr id="11" name="Title 1">
            <a:extLst>
              <a:ext uri="{FF2B5EF4-FFF2-40B4-BE49-F238E27FC236}">
                <a16:creationId xmlns="" xmlns:a16="http://schemas.microsoft.com/office/drawing/2014/main" id="{458DA3F7-DA6A-2142-BCC3-2CDA44F7D51F}"/>
              </a:ext>
            </a:extLst>
          </p:cNvPr>
          <p:cNvSpPr>
            <a:spLocks noGrp="1"/>
          </p:cNvSpPr>
          <p:nvPr>
            <p:ph type="title"/>
          </p:nvPr>
        </p:nvSpPr>
        <p:spPr>
          <a:xfrm>
            <a:off x="376814" y="545234"/>
            <a:ext cx="3682230" cy="489607"/>
          </a:xfrm>
          <a:prstGeom prst="rect">
            <a:avLst/>
          </a:prstGeom>
        </p:spPr>
        <p:txBody>
          <a:bodyPr/>
          <a:lstStyle>
            <a:lvl1pPr>
              <a:defRPr sz="2600" b="0" i="0">
                <a:solidFill>
                  <a:schemeClr val="bg1"/>
                </a:solidFill>
                <a:latin typeface="Merriweather" panose="02060503050406030704" pitchFamily="18" charset="77"/>
              </a:defRPr>
            </a:lvl1pPr>
          </a:lstStyle>
          <a:p>
            <a:r>
              <a:rPr lang="en-US" dirty="0"/>
              <a:t>Click to edit Master title style</a:t>
            </a:r>
          </a:p>
        </p:txBody>
      </p:sp>
      <p:sp>
        <p:nvSpPr>
          <p:cNvPr id="7" name="Text Placeholder 11">
            <a:extLst>
              <a:ext uri="{FF2B5EF4-FFF2-40B4-BE49-F238E27FC236}">
                <a16:creationId xmlns="" xmlns:a16="http://schemas.microsoft.com/office/drawing/2014/main" id="{35C10AB1-AE6F-7345-8CB3-04EBADBC9667}"/>
              </a:ext>
            </a:extLst>
          </p:cNvPr>
          <p:cNvSpPr>
            <a:spLocks noGrp="1"/>
          </p:cNvSpPr>
          <p:nvPr>
            <p:ph type="body" sz="quarter" idx="16" hasCustomPrompt="1"/>
          </p:nvPr>
        </p:nvSpPr>
        <p:spPr>
          <a:xfrm>
            <a:off x="376814" y="1551901"/>
            <a:ext cx="3564565" cy="3274097"/>
          </a:xfrm>
          <a:prstGeom prst="rect">
            <a:avLst/>
          </a:prstGeom>
        </p:spPr>
        <p:txBody>
          <a:bodyPr vert="horz"/>
          <a:lstStyle>
            <a:lvl1pPr marL="0" indent="0">
              <a:spcBef>
                <a:spcPts val="0"/>
              </a:spcBef>
              <a:spcAft>
                <a:spcPts val="1000"/>
              </a:spcAft>
              <a:buFontTx/>
              <a:buNone/>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a:extLst>
              <a:ext uri="{FF2B5EF4-FFF2-40B4-BE49-F238E27FC236}">
                <a16:creationId xmlns="" xmlns:a16="http://schemas.microsoft.com/office/drawing/2014/main" id="{EF3AFBA2-A07E-4D4A-A792-A695FBBAF420}"/>
              </a:ext>
            </a:extLst>
          </p:cNvPr>
          <p:cNvSpPr>
            <a:spLocks noGrp="1"/>
          </p:cNvSpPr>
          <p:nvPr>
            <p:ph type="body" sz="quarter" idx="17" hasCustomPrompt="1"/>
          </p:nvPr>
        </p:nvSpPr>
        <p:spPr>
          <a:xfrm>
            <a:off x="4928839" y="790037"/>
            <a:ext cx="3838347" cy="3876556"/>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276770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ight Side Photo Wide">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5116099" y="1300163"/>
            <a:ext cx="3556413" cy="2571750"/>
          </a:xfrm>
          <a:prstGeom prst="rect">
            <a:avLst/>
          </a:prstGeom>
          <a:solidFill>
            <a:schemeClr val="bg1">
              <a:lumMod val="95000"/>
            </a:schemeClr>
          </a:solidFill>
        </p:spPr>
        <p:txBody>
          <a:bodyPr>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0" name="Text Placeholder 15">
            <a:extLst>
              <a:ext uri="{FF2B5EF4-FFF2-40B4-BE49-F238E27FC236}">
                <a16:creationId xmlns="" xmlns:a16="http://schemas.microsoft.com/office/drawing/2014/main" id="{71423F60-CAB1-B04A-B4CF-C505EE67DB00}"/>
              </a:ext>
            </a:extLst>
          </p:cNvPr>
          <p:cNvSpPr>
            <a:spLocks noGrp="1"/>
          </p:cNvSpPr>
          <p:nvPr>
            <p:ph type="body" sz="quarter" idx="15" hasCustomPrompt="1"/>
          </p:nvPr>
        </p:nvSpPr>
        <p:spPr>
          <a:xfrm>
            <a:off x="1568744" y="304128"/>
            <a:ext cx="7176337" cy="241106"/>
          </a:xfrm>
          <a:prstGeom prst="rect">
            <a:avLst/>
          </a:prstGeom>
        </p:spPr>
        <p:txBody>
          <a:bodyPr vert="horz"/>
          <a:lstStyle>
            <a:lvl1pPr marL="0" indent="0" algn="r">
              <a:buFontTx/>
              <a:buNone/>
              <a:defRPr sz="1400" b="0" i="0">
                <a:latin typeface="Open Sans Light"/>
              </a:defRPr>
            </a:lvl1pPr>
          </a:lstStyle>
          <a:p>
            <a:pPr lvl="0"/>
            <a:r>
              <a:rPr lang="en-US" dirty="0"/>
              <a:t>Subhead</a:t>
            </a:r>
          </a:p>
        </p:txBody>
      </p:sp>
      <p:sp>
        <p:nvSpPr>
          <p:cNvPr id="11" name="Title 1">
            <a:extLst>
              <a:ext uri="{FF2B5EF4-FFF2-40B4-BE49-F238E27FC236}">
                <a16:creationId xmlns="" xmlns:a16="http://schemas.microsoft.com/office/drawing/2014/main" id="{1AF52849-44C3-6045-B71D-4E19B105441E}"/>
              </a:ext>
            </a:extLst>
          </p:cNvPr>
          <p:cNvSpPr>
            <a:spLocks noGrp="1"/>
          </p:cNvSpPr>
          <p:nvPr>
            <p:ph type="title"/>
          </p:nvPr>
        </p:nvSpPr>
        <p:spPr>
          <a:xfrm>
            <a:off x="1568742" y="545234"/>
            <a:ext cx="7176340" cy="489607"/>
          </a:xfrm>
          <a:prstGeom prst="rect">
            <a:avLst/>
          </a:prstGeom>
        </p:spPr>
        <p:txBody>
          <a:bodyPr/>
          <a:lstStyle>
            <a:lvl1pPr algn="r">
              <a:defRPr sz="2600" b="0" i="0">
                <a:latin typeface="Merriweather" panose="02060503050406030704" pitchFamily="18" charset="77"/>
              </a:defRPr>
            </a:lvl1pPr>
          </a:lstStyle>
          <a:p>
            <a:r>
              <a:rPr lang="en-US" dirty="0"/>
              <a:t>Click to edit Master title style</a:t>
            </a:r>
          </a:p>
        </p:txBody>
      </p:sp>
      <p:sp>
        <p:nvSpPr>
          <p:cNvPr id="8" name="Text Placeholder 11">
            <a:extLst>
              <a:ext uri="{FF2B5EF4-FFF2-40B4-BE49-F238E27FC236}">
                <a16:creationId xmlns="" xmlns:a16="http://schemas.microsoft.com/office/drawing/2014/main" id="{8E971834-4257-0F4E-9828-38D8702EED11}"/>
              </a:ext>
            </a:extLst>
          </p:cNvPr>
          <p:cNvSpPr>
            <a:spLocks noGrp="1"/>
          </p:cNvSpPr>
          <p:nvPr>
            <p:ph type="body" sz="quarter" idx="16" hasCustomPrompt="1"/>
          </p:nvPr>
        </p:nvSpPr>
        <p:spPr>
          <a:xfrm>
            <a:off x="382798" y="4000111"/>
            <a:ext cx="8289714" cy="1143390"/>
          </a:xfrm>
          <a:prstGeom prst="rect">
            <a:avLst/>
          </a:prstGeom>
        </p:spPr>
        <p:txBody>
          <a:bodyPr vert="horz"/>
          <a:lstStyle>
            <a:lvl1pPr marL="0" indent="0">
              <a:spcBef>
                <a:spcPts val="0"/>
              </a:spcBef>
              <a:spcAft>
                <a:spcPts val="1000"/>
              </a:spcAft>
              <a:buFontTx/>
              <a:buNone/>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1961479"/>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ft Side Photo Wide">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466725" y="1300163"/>
            <a:ext cx="3556413" cy="2571750"/>
          </a:xfrm>
          <a:prstGeom prst="rect">
            <a:avLst/>
          </a:prstGeom>
          <a:solidFill>
            <a:schemeClr val="bg1">
              <a:lumMod val="95000"/>
            </a:schemeClr>
          </a:solidFill>
        </p:spPr>
        <p:txBody>
          <a:bodyPr>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9" name="Text Placeholder 15">
            <a:extLst>
              <a:ext uri="{FF2B5EF4-FFF2-40B4-BE49-F238E27FC236}">
                <a16:creationId xmlns="" xmlns:a16="http://schemas.microsoft.com/office/drawing/2014/main" id="{A293C6BA-9DE5-7148-AB36-66B762E62965}"/>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0" name="Title 1">
            <a:extLst>
              <a:ext uri="{FF2B5EF4-FFF2-40B4-BE49-F238E27FC236}">
                <a16:creationId xmlns="" xmlns:a16="http://schemas.microsoft.com/office/drawing/2014/main" id="{F3B3711F-3C3D-8743-A5C9-EDB359CFFDF6}"/>
              </a:ext>
            </a:extLst>
          </p:cNvPr>
          <p:cNvSpPr>
            <a:spLocks noGrp="1"/>
          </p:cNvSpPr>
          <p:nvPr>
            <p:ph type="title"/>
          </p:nvPr>
        </p:nvSpPr>
        <p:spPr>
          <a:xfrm>
            <a:off x="376814" y="545234"/>
            <a:ext cx="6636382"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7" name="Text Placeholder 11">
            <a:extLst>
              <a:ext uri="{FF2B5EF4-FFF2-40B4-BE49-F238E27FC236}">
                <a16:creationId xmlns="" xmlns:a16="http://schemas.microsoft.com/office/drawing/2014/main" id="{51862333-758B-A348-BCF3-99E244980F25}"/>
              </a:ext>
            </a:extLst>
          </p:cNvPr>
          <p:cNvSpPr>
            <a:spLocks noGrp="1"/>
          </p:cNvSpPr>
          <p:nvPr>
            <p:ph type="body" sz="quarter" idx="14" hasCustomPrompt="1"/>
          </p:nvPr>
        </p:nvSpPr>
        <p:spPr>
          <a:xfrm>
            <a:off x="376813" y="4010610"/>
            <a:ext cx="8404580" cy="985333"/>
          </a:xfrm>
          <a:prstGeom prst="rect">
            <a:avLst/>
          </a:prstGeom>
        </p:spPr>
        <p:txBody>
          <a:bodyPr vert="horz"/>
          <a:lstStyle>
            <a:lvl1pPr marL="0" indent="0">
              <a:spcBef>
                <a:spcPts val="0"/>
              </a:spcBef>
              <a:spcAft>
                <a:spcPts val="1000"/>
              </a:spcAft>
              <a:buFontTx/>
              <a:buNone/>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2597477"/>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 Black">
    <p:bg>
      <p:bgPr>
        <a:solidFill>
          <a:srgbClr val="231F20"/>
        </a:solidFill>
        <a:effectLst/>
      </p:bgPr>
    </p:bg>
    <p:spTree>
      <p:nvGrpSpPr>
        <p:cNvPr id="1" name=""/>
        <p:cNvGrpSpPr/>
        <p:nvPr/>
      </p:nvGrpSpPr>
      <p:grpSpPr>
        <a:xfrm>
          <a:off x="0" y="0"/>
          <a:ext cx="0" cy="0"/>
          <a:chOff x="0" y="0"/>
          <a:chExt cx="0" cy="0"/>
        </a:xfrm>
      </p:grpSpPr>
      <p:sp>
        <p:nvSpPr>
          <p:cNvPr id="6" name="Text Placeholder 15"/>
          <p:cNvSpPr>
            <a:spLocks noGrp="1"/>
          </p:cNvSpPr>
          <p:nvPr>
            <p:ph type="body" sz="quarter" idx="11" hasCustomPrompt="1"/>
          </p:nvPr>
        </p:nvSpPr>
        <p:spPr>
          <a:xfrm>
            <a:off x="316016" y="2930314"/>
            <a:ext cx="8521494" cy="1708316"/>
          </a:xfrm>
          <a:prstGeom prst="rect">
            <a:avLst/>
          </a:prstGeom>
        </p:spPr>
        <p:txBody>
          <a:bodyPr vert="horz"/>
          <a:lstStyle>
            <a:lvl1pPr marL="0" indent="0" algn="ctr">
              <a:spcBef>
                <a:spcPts val="0"/>
              </a:spcBef>
              <a:buFontTx/>
              <a:buNone/>
              <a:defRPr sz="4800" b="0" i="0">
                <a:solidFill>
                  <a:srgbClr val="CEA340"/>
                </a:solidFill>
                <a:latin typeface="Merriweather Light"/>
                <a:cs typeface="Merriweather Light"/>
              </a:defRPr>
            </a:lvl1pPr>
          </a:lstStyle>
          <a:p>
            <a:pPr lvl="0"/>
            <a:r>
              <a:rPr lang="en-US" dirty="0"/>
              <a:t>Section Divider</a:t>
            </a:r>
          </a:p>
        </p:txBody>
      </p:sp>
      <p:sp>
        <p:nvSpPr>
          <p:cNvPr id="7" name="Freeform 1"/>
          <p:cNvSpPr>
            <a:spLocks noChangeArrowheads="1"/>
          </p:cNvSpPr>
          <p:nvPr userDrawn="1"/>
        </p:nvSpPr>
        <p:spPr bwMode="auto">
          <a:xfrm>
            <a:off x="3384115" y="755315"/>
            <a:ext cx="2323424" cy="1729969"/>
          </a:xfrm>
          <a:custGeom>
            <a:avLst/>
            <a:gdLst>
              <a:gd name="T0" fmla="*/ 3780 w 6303"/>
              <a:gd name="T1" fmla="*/ 2232 h 4690"/>
              <a:gd name="T2" fmla="*/ 4420 w 6303"/>
              <a:gd name="T3" fmla="*/ 1705 h 4690"/>
              <a:gd name="T4" fmla="*/ 4420 w 6303"/>
              <a:gd name="T5" fmla="*/ 1817 h 4690"/>
              <a:gd name="T6" fmla="*/ 4330 w 6303"/>
              <a:gd name="T7" fmla="*/ 2184 h 4690"/>
              <a:gd name="T8" fmla="*/ 4333 w 6303"/>
              <a:gd name="T9" fmla="*/ 1724 h 4690"/>
              <a:gd name="T10" fmla="*/ 1557 w 6303"/>
              <a:gd name="T11" fmla="*/ 2815 h 4690"/>
              <a:gd name="T12" fmla="*/ 3853 w 6303"/>
              <a:gd name="T13" fmla="*/ 1851 h 4690"/>
              <a:gd name="T14" fmla="*/ 3546 w 6303"/>
              <a:gd name="T15" fmla="*/ 2153 h 4690"/>
              <a:gd name="T16" fmla="*/ 4536 w 6303"/>
              <a:gd name="T17" fmla="*/ 3196 h 4690"/>
              <a:gd name="T18" fmla="*/ 4192 w 6303"/>
              <a:gd name="T19" fmla="*/ 3436 h 4690"/>
              <a:gd name="T20" fmla="*/ 4403 w 6303"/>
              <a:gd name="T21" fmla="*/ 3470 h 4690"/>
              <a:gd name="T22" fmla="*/ 4542 w 6303"/>
              <a:gd name="T23" fmla="*/ 2683 h 4690"/>
              <a:gd name="T24" fmla="*/ 3667 w 6303"/>
              <a:gd name="T25" fmla="*/ 2815 h 4690"/>
              <a:gd name="T26" fmla="*/ 4381 w 6303"/>
              <a:gd name="T27" fmla="*/ 3058 h 4690"/>
              <a:gd name="T28" fmla="*/ 4694 w 6303"/>
              <a:gd name="T29" fmla="*/ 3428 h 4690"/>
              <a:gd name="T30" fmla="*/ 4621 w 6303"/>
              <a:gd name="T31" fmla="*/ 2908 h 4690"/>
              <a:gd name="T32" fmla="*/ 2500 w 6303"/>
              <a:gd name="T33" fmla="*/ 3018 h 4690"/>
              <a:gd name="T34" fmla="*/ 4832 w 6303"/>
              <a:gd name="T35" fmla="*/ 1879 h 4690"/>
              <a:gd name="T36" fmla="*/ 3681 w 6303"/>
              <a:gd name="T37" fmla="*/ 3289 h 4690"/>
              <a:gd name="T38" fmla="*/ 2844 w 6303"/>
              <a:gd name="T39" fmla="*/ 3222 h 4690"/>
              <a:gd name="T40" fmla="*/ 3104 w 6303"/>
              <a:gd name="T41" fmla="*/ 3360 h 4690"/>
              <a:gd name="T42" fmla="*/ 3670 w 6303"/>
              <a:gd name="T43" fmla="*/ 3312 h 4690"/>
              <a:gd name="T44" fmla="*/ 4784 w 6303"/>
              <a:gd name="T45" fmla="*/ 1795 h 4690"/>
              <a:gd name="T46" fmla="*/ 4683 w 6303"/>
              <a:gd name="T47" fmla="*/ 1854 h 4690"/>
              <a:gd name="T48" fmla="*/ 2291 w 6303"/>
              <a:gd name="T49" fmla="*/ 3840 h 4690"/>
              <a:gd name="T50" fmla="*/ 2528 w 6303"/>
              <a:gd name="T51" fmla="*/ 4658 h 4690"/>
              <a:gd name="T52" fmla="*/ 3537 w 6303"/>
              <a:gd name="T53" fmla="*/ 4500 h 4690"/>
              <a:gd name="T54" fmla="*/ 3912 w 6303"/>
              <a:gd name="T55" fmla="*/ 4353 h 4690"/>
              <a:gd name="T56" fmla="*/ 3656 w 6303"/>
              <a:gd name="T57" fmla="*/ 4218 h 4690"/>
              <a:gd name="T58" fmla="*/ 4432 w 6303"/>
              <a:gd name="T59" fmla="*/ 4240 h 4690"/>
              <a:gd name="T60" fmla="*/ 4147 w 6303"/>
              <a:gd name="T61" fmla="*/ 4125 h 4690"/>
              <a:gd name="T62" fmla="*/ 4316 w 6303"/>
              <a:gd name="T63" fmla="*/ 4336 h 4690"/>
              <a:gd name="T64" fmla="*/ 4375 w 6303"/>
              <a:gd name="T65" fmla="*/ 4649 h 4690"/>
              <a:gd name="T66" fmla="*/ 4494 w 6303"/>
              <a:gd name="T67" fmla="*/ 4421 h 4690"/>
              <a:gd name="T68" fmla="*/ 4598 w 6303"/>
              <a:gd name="T69" fmla="*/ 4491 h 4690"/>
              <a:gd name="T70" fmla="*/ 5250 w 6303"/>
              <a:gd name="T71" fmla="*/ 2269 h 4690"/>
              <a:gd name="T72" fmla="*/ 4762 w 6303"/>
              <a:gd name="T73" fmla="*/ 2686 h 4690"/>
              <a:gd name="T74" fmla="*/ 3317 w 6303"/>
              <a:gd name="T75" fmla="*/ 4079 h 4690"/>
              <a:gd name="T76" fmla="*/ 3294 w 6303"/>
              <a:gd name="T77" fmla="*/ 3526 h 4690"/>
              <a:gd name="T78" fmla="*/ 2711 w 6303"/>
              <a:gd name="T79" fmla="*/ 3442 h 4690"/>
              <a:gd name="T80" fmla="*/ 984 w 6303"/>
              <a:gd name="T81" fmla="*/ 3710 h 4690"/>
              <a:gd name="T82" fmla="*/ 719 w 6303"/>
              <a:gd name="T83" fmla="*/ 2962 h 4690"/>
              <a:gd name="T84" fmla="*/ 874 w 6303"/>
              <a:gd name="T85" fmla="*/ 2527 h 4690"/>
              <a:gd name="T86" fmla="*/ 1591 w 6303"/>
              <a:gd name="T87" fmla="*/ 3814 h 4690"/>
              <a:gd name="T88" fmla="*/ 1518 w 6303"/>
              <a:gd name="T89" fmla="*/ 3495 h 4690"/>
              <a:gd name="T90" fmla="*/ 3179 w 6303"/>
              <a:gd name="T91" fmla="*/ 2852 h 4690"/>
              <a:gd name="T92" fmla="*/ 2917 w 6303"/>
              <a:gd name="T93" fmla="*/ 1944 h 4690"/>
              <a:gd name="T94" fmla="*/ 1159 w 6303"/>
              <a:gd name="T95" fmla="*/ 4669 h 4690"/>
              <a:gd name="T96" fmla="*/ 189 w 6303"/>
              <a:gd name="T97" fmla="*/ 773 h 4690"/>
              <a:gd name="T98" fmla="*/ 1585 w 6303"/>
              <a:gd name="T99" fmla="*/ 900 h 4690"/>
              <a:gd name="T100" fmla="*/ 1357 w 6303"/>
              <a:gd name="T101" fmla="*/ 522 h 4690"/>
              <a:gd name="T102" fmla="*/ 3221 w 6303"/>
              <a:gd name="T103" fmla="*/ 257 h 4690"/>
              <a:gd name="T104" fmla="*/ 4739 w 6303"/>
              <a:gd name="T105" fmla="*/ 869 h 4690"/>
              <a:gd name="T106" fmla="*/ 4299 w 6303"/>
              <a:gd name="T107" fmla="*/ 779 h 4690"/>
              <a:gd name="T108" fmla="*/ 6001 w 6303"/>
              <a:gd name="T109" fmla="*/ 1451 h 4690"/>
              <a:gd name="T110" fmla="*/ 5394 w 6303"/>
              <a:gd name="T111" fmla="*/ 4508 h 4690"/>
              <a:gd name="T112" fmla="*/ 5614 w 6303"/>
              <a:gd name="T113" fmla="*/ 4381 h 4690"/>
              <a:gd name="T114" fmla="*/ 5481 w 6303"/>
              <a:gd name="T115" fmla="*/ 4398 h 4690"/>
              <a:gd name="T116" fmla="*/ 5538 w 6303"/>
              <a:gd name="T117" fmla="*/ 4427 h 4690"/>
              <a:gd name="T118" fmla="*/ 5569 w 6303"/>
              <a:gd name="T119" fmla="*/ 4517 h 4690"/>
              <a:gd name="T120" fmla="*/ 5563 w 6303"/>
              <a:gd name="T121" fmla="*/ 4475 h 4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03" h="4690">
                <a:moveTo>
                  <a:pt x="4144" y="2536"/>
                </a:moveTo>
                <a:lnTo>
                  <a:pt x="4149" y="2446"/>
                </a:lnTo>
                <a:cubicBezTo>
                  <a:pt x="4180" y="2387"/>
                  <a:pt x="4209" y="2331"/>
                  <a:pt x="4240" y="2272"/>
                </a:cubicBezTo>
                <a:cubicBezTo>
                  <a:pt x="4245" y="2266"/>
                  <a:pt x="4248" y="2263"/>
                  <a:pt x="4254" y="2258"/>
                </a:cubicBezTo>
                <a:cubicBezTo>
                  <a:pt x="4214" y="2255"/>
                  <a:pt x="4175" y="2252"/>
                  <a:pt x="4135" y="2252"/>
                </a:cubicBezTo>
                <a:cubicBezTo>
                  <a:pt x="4022" y="2215"/>
                  <a:pt x="4008" y="2111"/>
                  <a:pt x="3989" y="2015"/>
                </a:cubicBezTo>
                <a:cubicBezTo>
                  <a:pt x="3901" y="2085"/>
                  <a:pt x="3763" y="2108"/>
                  <a:pt x="3647" y="2148"/>
                </a:cubicBezTo>
                <a:cubicBezTo>
                  <a:pt x="3692" y="2176"/>
                  <a:pt x="3735" y="2204"/>
                  <a:pt x="3780" y="2232"/>
                </a:cubicBezTo>
                <a:cubicBezTo>
                  <a:pt x="3800" y="2187"/>
                  <a:pt x="3814" y="2164"/>
                  <a:pt x="3856" y="2142"/>
                </a:cubicBezTo>
                <a:cubicBezTo>
                  <a:pt x="3958" y="2148"/>
                  <a:pt x="4076" y="2258"/>
                  <a:pt x="4107" y="2331"/>
                </a:cubicBezTo>
                <a:cubicBezTo>
                  <a:pt x="4141" y="2406"/>
                  <a:pt x="4101" y="2477"/>
                  <a:pt x="4144" y="2536"/>
                </a:cubicBezTo>
                <a:close/>
                <a:moveTo>
                  <a:pt x="4395" y="1600"/>
                </a:moveTo>
                <a:lnTo>
                  <a:pt x="4389" y="1600"/>
                </a:lnTo>
                <a:cubicBezTo>
                  <a:pt x="4372" y="1578"/>
                  <a:pt x="4355" y="1552"/>
                  <a:pt x="4341" y="1530"/>
                </a:cubicBezTo>
                <a:cubicBezTo>
                  <a:pt x="4336" y="1524"/>
                  <a:pt x="4327" y="1521"/>
                  <a:pt x="4322" y="1515"/>
                </a:cubicBezTo>
                <a:cubicBezTo>
                  <a:pt x="4347" y="1589"/>
                  <a:pt x="4392" y="1642"/>
                  <a:pt x="4420" y="1705"/>
                </a:cubicBezTo>
                <a:cubicBezTo>
                  <a:pt x="4426" y="1710"/>
                  <a:pt x="4434" y="1713"/>
                  <a:pt x="4440" y="1719"/>
                </a:cubicBezTo>
                <a:cubicBezTo>
                  <a:pt x="4463" y="1617"/>
                  <a:pt x="4511" y="1386"/>
                  <a:pt x="4426" y="1312"/>
                </a:cubicBezTo>
                <a:cubicBezTo>
                  <a:pt x="4446" y="1408"/>
                  <a:pt x="4437" y="1513"/>
                  <a:pt x="4398" y="1586"/>
                </a:cubicBezTo>
                <a:lnTo>
                  <a:pt x="4398" y="1600"/>
                </a:lnTo>
                <a:lnTo>
                  <a:pt x="4395" y="1600"/>
                </a:lnTo>
                <a:close/>
                <a:moveTo>
                  <a:pt x="4618" y="2074"/>
                </a:moveTo>
                <a:cubicBezTo>
                  <a:pt x="4581" y="2071"/>
                  <a:pt x="4544" y="2069"/>
                  <a:pt x="4505" y="2069"/>
                </a:cubicBezTo>
                <a:cubicBezTo>
                  <a:pt x="4451" y="1995"/>
                  <a:pt x="4406" y="1947"/>
                  <a:pt x="4420" y="1817"/>
                </a:cubicBezTo>
                <a:cubicBezTo>
                  <a:pt x="4395" y="1798"/>
                  <a:pt x="4370" y="1775"/>
                  <a:pt x="4344" y="1755"/>
                </a:cubicBezTo>
                <a:cubicBezTo>
                  <a:pt x="4322" y="1812"/>
                  <a:pt x="4274" y="1857"/>
                  <a:pt x="4217" y="1882"/>
                </a:cubicBezTo>
                <a:lnTo>
                  <a:pt x="4217" y="1888"/>
                </a:lnTo>
                <a:cubicBezTo>
                  <a:pt x="4268" y="1922"/>
                  <a:pt x="4322" y="1927"/>
                  <a:pt x="4350" y="1987"/>
                </a:cubicBezTo>
                <a:cubicBezTo>
                  <a:pt x="4364" y="2006"/>
                  <a:pt x="4353" y="2009"/>
                  <a:pt x="4344" y="2043"/>
                </a:cubicBezTo>
                <a:cubicBezTo>
                  <a:pt x="4262" y="2066"/>
                  <a:pt x="4234" y="2069"/>
                  <a:pt x="4149" y="2057"/>
                </a:cubicBezTo>
                <a:cubicBezTo>
                  <a:pt x="4206" y="2094"/>
                  <a:pt x="4262" y="2131"/>
                  <a:pt x="4316" y="2170"/>
                </a:cubicBezTo>
                <a:cubicBezTo>
                  <a:pt x="4322" y="2176"/>
                  <a:pt x="4324" y="2179"/>
                  <a:pt x="4330" y="2184"/>
                </a:cubicBezTo>
                <a:cubicBezTo>
                  <a:pt x="4353" y="2145"/>
                  <a:pt x="4370" y="2133"/>
                  <a:pt x="4406" y="2108"/>
                </a:cubicBezTo>
                <a:cubicBezTo>
                  <a:pt x="4449" y="2128"/>
                  <a:pt x="4491" y="2150"/>
                  <a:pt x="4533" y="2170"/>
                </a:cubicBezTo>
                <a:cubicBezTo>
                  <a:pt x="4539" y="2176"/>
                  <a:pt x="4542" y="2179"/>
                  <a:pt x="4547" y="2184"/>
                </a:cubicBezTo>
                <a:cubicBezTo>
                  <a:pt x="4567" y="2153"/>
                  <a:pt x="4584" y="2125"/>
                  <a:pt x="4604" y="2094"/>
                </a:cubicBezTo>
                <a:cubicBezTo>
                  <a:pt x="4609" y="2085"/>
                  <a:pt x="4612" y="2080"/>
                  <a:pt x="4618" y="2074"/>
                </a:cubicBezTo>
                <a:close/>
                <a:moveTo>
                  <a:pt x="4045" y="1752"/>
                </a:moveTo>
                <a:cubicBezTo>
                  <a:pt x="4124" y="1705"/>
                  <a:pt x="4228" y="1713"/>
                  <a:pt x="4333" y="1733"/>
                </a:cubicBezTo>
                <a:lnTo>
                  <a:pt x="4333" y="1724"/>
                </a:lnTo>
                <a:cubicBezTo>
                  <a:pt x="4189" y="1668"/>
                  <a:pt x="4099" y="1496"/>
                  <a:pt x="4053" y="1346"/>
                </a:cubicBezTo>
                <a:cubicBezTo>
                  <a:pt x="4034" y="1326"/>
                  <a:pt x="4011" y="1309"/>
                  <a:pt x="3991" y="1290"/>
                </a:cubicBezTo>
                <a:cubicBezTo>
                  <a:pt x="4034" y="1417"/>
                  <a:pt x="4093" y="1493"/>
                  <a:pt x="4090" y="1673"/>
                </a:cubicBezTo>
                <a:cubicBezTo>
                  <a:pt x="3960" y="1671"/>
                  <a:pt x="3946" y="1611"/>
                  <a:pt x="3895" y="1532"/>
                </a:cubicBezTo>
                <a:lnTo>
                  <a:pt x="3895" y="1518"/>
                </a:lnTo>
                <a:lnTo>
                  <a:pt x="3884" y="1518"/>
                </a:lnTo>
                <a:cubicBezTo>
                  <a:pt x="3890" y="1654"/>
                  <a:pt x="3949" y="1710"/>
                  <a:pt x="4045" y="1752"/>
                </a:cubicBezTo>
                <a:close/>
                <a:moveTo>
                  <a:pt x="1557" y="2815"/>
                </a:moveTo>
                <a:cubicBezTo>
                  <a:pt x="1374" y="3013"/>
                  <a:pt x="1267" y="3075"/>
                  <a:pt x="1188" y="3397"/>
                </a:cubicBezTo>
                <a:cubicBezTo>
                  <a:pt x="1289" y="3298"/>
                  <a:pt x="1309" y="3134"/>
                  <a:pt x="1391" y="3013"/>
                </a:cubicBezTo>
                <a:cubicBezTo>
                  <a:pt x="1430" y="2948"/>
                  <a:pt x="1549" y="2880"/>
                  <a:pt x="1557" y="2815"/>
                </a:cubicBezTo>
                <a:close/>
                <a:moveTo>
                  <a:pt x="3876" y="1927"/>
                </a:moveTo>
                <a:cubicBezTo>
                  <a:pt x="3887" y="1922"/>
                  <a:pt x="3898" y="1913"/>
                  <a:pt x="3910" y="1908"/>
                </a:cubicBezTo>
                <a:cubicBezTo>
                  <a:pt x="3921" y="1894"/>
                  <a:pt x="3932" y="1879"/>
                  <a:pt x="3943" y="1865"/>
                </a:cubicBezTo>
                <a:lnTo>
                  <a:pt x="3859" y="1865"/>
                </a:lnTo>
                <a:cubicBezTo>
                  <a:pt x="3856" y="1860"/>
                  <a:pt x="3853" y="1857"/>
                  <a:pt x="3853" y="1851"/>
                </a:cubicBezTo>
                <a:cubicBezTo>
                  <a:pt x="3867" y="1837"/>
                  <a:pt x="3881" y="1823"/>
                  <a:pt x="3895" y="1809"/>
                </a:cubicBezTo>
                <a:cubicBezTo>
                  <a:pt x="3591" y="1815"/>
                  <a:pt x="3616" y="1626"/>
                  <a:pt x="3512" y="1439"/>
                </a:cubicBezTo>
                <a:cubicBezTo>
                  <a:pt x="3509" y="1716"/>
                  <a:pt x="3613" y="1939"/>
                  <a:pt x="3876" y="1927"/>
                </a:cubicBezTo>
                <a:close/>
                <a:moveTo>
                  <a:pt x="3610" y="2060"/>
                </a:moveTo>
                <a:cubicBezTo>
                  <a:pt x="3351" y="2035"/>
                  <a:pt x="3325" y="1848"/>
                  <a:pt x="3176" y="1719"/>
                </a:cubicBezTo>
                <a:cubicBezTo>
                  <a:pt x="3213" y="1967"/>
                  <a:pt x="3351" y="2133"/>
                  <a:pt x="3574" y="2201"/>
                </a:cubicBezTo>
                <a:lnTo>
                  <a:pt x="3602" y="2201"/>
                </a:lnTo>
                <a:cubicBezTo>
                  <a:pt x="3582" y="2184"/>
                  <a:pt x="3565" y="2167"/>
                  <a:pt x="3546" y="2153"/>
                </a:cubicBezTo>
                <a:cubicBezTo>
                  <a:pt x="3540" y="2145"/>
                  <a:pt x="3531" y="2133"/>
                  <a:pt x="3526" y="2125"/>
                </a:cubicBezTo>
                <a:cubicBezTo>
                  <a:pt x="3551" y="2108"/>
                  <a:pt x="3577" y="2091"/>
                  <a:pt x="3602" y="2077"/>
                </a:cubicBezTo>
                <a:cubicBezTo>
                  <a:pt x="3608" y="2071"/>
                  <a:pt x="3608" y="2066"/>
                  <a:pt x="3610" y="2060"/>
                </a:cubicBezTo>
                <a:close/>
                <a:moveTo>
                  <a:pt x="4561" y="3061"/>
                </a:moveTo>
                <a:cubicBezTo>
                  <a:pt x="4592" y="3151"/>
                  <a:pt x="4635" y="3199"/>
                  <a:pt x="4632" y="3335"/>
                </a:cubicBezTo>
                <a:lnTo>
                  <a:pt x="4626" y="3335"/>
                </a:lnTo>
                <a:cubicBezTo>
                  <a:pt x="4601" y="3289"/>
                  <a:pt x="4576" y="3247"/>
                  <a:pt x="4550" y="3202"/>
                </a:cubicBezTo>
                <a:cubicBezTo>
                  <a:pt x="4544" y="3199"/>
                  <a:pt x="4542" y="3196"/>
                  <a:pt x="4536" y="3196"/>
                </a:cubicBezTo>
                <a:cubicBezTo>
                  <a:pt x="4561" y="3295"/>
                  <a:pt x="4621" y="3484"/>
                  <a:pt x="4536" y="3574"/>
                </a:cubicBezTo>
                <a:cubicBezTo>
                  <a:pt x="4530" y="3569"/>
                  <a:pt x="4528" y="3566"/>
                  <a:pt x="4522" y="3560"/>
                </a:cubicBezTo>
                <a:cubicBezTo>
                  <a:pt x="4440" y="3470"/>
                  <a:pt x="4525" y="3292"/>
                  <a:pt x="4355" y="3210"/>
                </a:cubicBezTo>
                <a:cubicBezTo>
                  <a:pt x="4347" y="3202"/>
                  <a:pt x="4336" y="3191"/>
                  <a:pt x="4327" y="3182"/>
                </a:cubicBezTo>
                <a:cubicBezTo>
                  <a:pt x="4330" y="3210"/>
                  <a:pt x="4333" y="3239"/>
                  <a:pt x="4333" y="3267"/>
                </a:cubicBezTo>
                <a:cubicBezTo>
                  <a:pt x="4310" y="3309"/>
                  <a:pt x="4285" y="3351"/>
                  <a:pt x="4262" y="3394"/>
                </a:cubicBezTo>
                <a:cubicBezTo>
                  <a:pt x="4214" y="3399"/>
                  <a:pt x="4186" y="3394"/>
                  <a:pt x="4144" y="3388"/>
                </a:cubicBezTo>
                <a:cubicBezTo>
                  <a:pt x="4161" y="3405"/>
                  <a:pt x="4178" y="3422"/>
                  <a:pt x="4192" y="3436"/>
                </a:cubicBezTo>
                <a:cubicBezTo>
                  <a:pt x="4195" y="3521"/>
                  <a:pt x="4152" y="3552"/>
                  <a:pt x="4079" y="3563"/>
                </a:cubicBezTo>
                <a:cubicBezTo>
                  <a:pt x="4099" y="3569"/>
                  <a:pt x="4116" y="3577"/>
                  <a:pt x="4135" y="3583"/>
                </a:cubicBezTo>
                <a:cubicBezTo>
                  <a:pt x="4155" y="3679"/>
                  <a:pt x="4180" y="3797"/>
                  <a:pt x="4169" y="3905"/>
                </a:cubicBezTo>
                <a:cubicBezTo>
                  <a:pt x="4228" y="3955"/>
                  <a:pt x="4285" y="4006"/>
                  <a:pt x="4344" y="4057"/>
                </a:cubicBezTo>
                <a:cubicBezTo>
                  <a:pt x="4361" y="4054"/>
                  <a:pt x="4378" y="4051"/>
                  <a:pt x="4392" y="4051"/>
                </a:cubicBezTo>
                <a:cubicBezTo>
                  <a:pt x="4358" y="3986"/>
                  <a:pt x="4327" y="3921"/>
                  <a:pt x="4293" y="3857"/>
                </a:cubicBezTo>
                <a:cubicBezTo>
                  <a:pt x="4262" y="3755"/>
                  <a:pt x="4262" y="3642"/>
                  <a:pt x="4223" y="3555"/>
                </a:cubicBezTo>
                <a:cubicBezTo>
                  <a:pt x="4313" y="3546"/>
                  <a:pt x="4355" y="3515"/>
                  <a:pt x="4403" y="3470"/>
                </a:cubicBezTo>
                <a:cubicBezTo>
                  <a:pt x="4401" y="3631"/>
                  <a:pt x="4395" y="3763"/>
                  <a:pt x="4460" y="3868"/>
                </a:cubicBezTo>
                <a:cubicBezTo>
                  <a:pt x="4463" y="3873"/>
                  <a:pt x="4465" y="3876"/>
                  <a:pt x="4465" y="3882"/>
                </a:cubicBezTo>
                <a:cubicBezTo>
                  <a:pt x="4471" y="3769"/>
                  <a:pt x="4513" y="3653"/>
                  <a:pt x="4626" y="3645"/>
                </a:cubicBezTo>
                <a:cubicBezTo>
                  <a:pt x="4629" y="3639"/>
                  <a:pt x="4632" y="3636"/>
                  <a:pt x="4632" y="3631"/>
                </a:cubicBezTo>
                <a:cubicBezTo>
                  <a:pt x="4621" y="3625"/>
                  <a:pt x="4609" y="3617"/>
                  <a:pt x="4598" y="3611"/>
                </a:cubicBezTo>
                <a:cubicBezTo>
                  <a:pt x="4640" y="3374"/>
                  <a:pt x="4813" y="3241"/>
                  <a:pt x="4561" y="3061"/>
                </a:cubicBezTo>
                <a:close/>
                <a:moveTo>
                  <a:pt x="4471" y="2829"/>
                </a:moveTo>
                <a:cubicBezTo>
                  <a:pt x="4494" y="2781"/>
                  <a:pt x="4519" y="2731"/>
                  <a:pt x="4542" y="2683"/>
                </a:cubicBezTo>
                <a:cubicBezTo>
                  <a:pt x="4494" y="2705"/>
                  <a:pt x="4443" y="2731"/>
                  <a:pt x="4395" y="2753"/>
                </a:cubicBezTo>
                <a:cubicBezTo>
                  <a:pt x="4426" y="2812"/>
                  <a:pt x="4468" y="2973"/>
                  <a:pt x="4437" y="3041"/>
                </a:cubicBezTo>
                <a:lnTo>
                  <a:pt x="4437" y="3055"/>
                </a:lnTo>
                <a:cubicBezTo>
                  <a:pt x="4322" y="2948"/>
                  <a:pt x="4257" y="2796"/>
                  <a:pt x="4296" y="2606"/>
                </a:cubicBezTo>
                <a:cubicBezTo>
                  <a:pt x="4087" y="2742"/>
                  <a:pt x="3881" y="2725"/>
                  <a:pt x="3780" y="2480"/>
                </a:cubicBezTo>
                <a:cubicBezTo>
                  <a:pt x="3763" y="2426"/>
                  <a:pt x="3746" y="2373"/>
                  <a:pt x="3732" y="2320"/>
                </a:cubicBezTo>
                <a:cubicBezTo>
                  <a:pt x="3729" y="2402"/>
                  <a:pt x="3737" y="2434"/>
                  <a:pt x="3752" y="2494"/>
                </a:cubicBezTo>
                <a:cubicBezTo>
                  <a:pt x="3670" y="2536"/>
                  <a:pt x="3661" y="2688"/>
                  <a:pt x="3667" y="2815"/>
                </a:cubicBezTo>
                <a:cubicBezTo>
                  <a:pt x="3704" y="2739"/>
                  <a:pt x="3737" y="2623"/>
                  <a:pt x="3766" y="2556"/>
                </a:cubicBezTo>
                <a:cubicBezTo>
                  <a:pt x="3771" y="2553"/>
                  <a:pt x="3774" y="2550"/>
                  <a:pt x="3780" y="2550"/>
                </a:cubicBezTo>
                <a:cubicBezTo>
                  <a:pt x="3794" y="2666"/>
                  <a:pt x="3890" y="2660"/>
                  <a:pt x="3935" y="2731"/>
                </a:cubicBezTo>
                <a:cubicBezTo>
                  <a:pt x="3966" y="2894"/>
                  <a:pt x="3994" y="3058"/>
                  <a:pt x="4025" y="3219"/>
                </a:cubicBezTo>
                <a:lnTo>
                  <a:pt x="4031" y="3219"/>
                </a:lnTo>
                <a:cubicBezTo>
                  <a:pt x="4020" y="3066"/>
                  <a:pt x="4000" y="2917"/>
                  <a:pt x="4017" y="2750"/>
                </a:cubicBezTo>
                <a:cubicBezTo>
                  <a:pt x="4059" y="2728"/>
                  <a:pt x="4104" y="2731"/>
                  <a:pt x="4164" y="2736"/>
                </a:cubicBezTo>
                <a:cubicBezTo>
                  <a:pt x="4237" y="2844"/>
                  <a:pt x="4307" y="2951"/>
                  <a:pt x="4381" y="3058"/>
                </a:cubicBezTo>
                <a:cubicBezTo>
                  <a:pt x="4401" y="3109"/>
                  <a:pt x="4423" y="3160"/>
                  <a:pt x="4443" y="3213"/>
                </a:cubicBezTo>
                <a:lnTo>
                  <a:pt x="4443" y="3227"/>
                </a:lnTo>
                <a:cubicBezTo>
                  <a:pt x="4499" y="3095"/>
                  <a:pt x="4451" y="2971"/>
                  <a:pt x="4652" y="2976"/>
                </a:cubicBezTo>
                <a:lnTo>
                  <a:pt x="4657" y="2976"/>
                </a:lnTo>
                <a:cubicBezTo>
                  <a:pt x="4666" y="2987"/>
                  <a:pt x="4677" y="2999"/>
                  <a:pt x="4686" y="3010"/>
                </a:cubicBezTo>
                <a:cubicBezTo>
                  <a:pt x="4674" y="3024"/>
                  <a:pt x="4663" y="3038"/>
                  <a:pt x="4652" y="3052"/>
                </a:cubicBezTo>
                <a:cubicBezTo>
                  <a:pt x="4725" y="3112"/>
                  <a:pt x="4903" y="3332"/>
                  <a:pt x="4708" y="3408"/>
                </a:cubicBezTo>
                <a:cubicBezTo>
                  <a:pt x="4702" y="3414"/>
                  <a:pt x="4700" y="3422"/>
                  <a:pt x="4694" y="3428"/>
                </a:cubicBezTo>
                <a:cubicBezTo>
                  <a:pt x="4996" y="3368"/>
                  <a:pt x="5038" y="3078"/>
                  <a:pt x="5007" y="2742"/>
                </a:cubicBezTo>
                <a:lnTo>
                  <a:pt x="5002" y="2742"/>
                </a:lnTo>
                <a:cubicBezTo>
                  <a:pt x="4979" y="2866"/>
                  <a:pt x="4951" y="3010"/>
                  <a:pt x="4917" y="3112"/>
                </a:cubicBezTo>
                <a:cubicBezTo>
                  <a:pt x="4906" y="3117"/>
                  <a:pt x="4894" y="3120"/>
                  <a:pt x="4883" y="3126"/>
                </a:cubicBezTo>
                <a:cubicBezTo>
                  <a:pt x="4872" y="3120"/>
                  <a:pt x="4861" y="3112"/>
                  <a:pt x="4849" y="3106"/>
                </a:cubicBezTo>
                <a:cubicBezTo>
                  <a:pt x="4773" y="3047"/>
                  <a:pt x="4815" y="2906"/>
                  <a:pt x="4844" y="2846"/>
                </a:cubicBezTo>
                <a:cubicBezTo>
                  <a:pt x="4798" y="2855"/>
                  <a:pt x="4784" y="2824"/>
                  <a:pt x="4782" y="2776"/>
                </a:cubicBezTo>
                <a:cubicBezTo>
                  <a:pt x="4728" y="2829"/>
                  <a:pt x="4691" y="2872"/>
                  <a:pt x="4621" y="2908"/>
                </a:cubicBezTo>
                <a:cubicBezTo>
                  <a:pt x="4632" y="2889"/>
                  <a:pt x="4643" y="2872"/>
                  <a:pt x="4655" y="2852"/>
                </a:cubicBezTo>
                <a:cubicBezTo>
                  <a:pt x="4607" y="2846"/>
                  <a:pt x="4522" y="2838"/>
                  <a:pt x="4471" y="2829"/>
                </a:cubicBezTo>
                <a:close/>
                <a:moveTo>
                  <a:pt x="2500" y="3018"/>
                </a:moveTo>
                <a:cubicBezTo>
                  <a:pt x="2443" y="3095"/>
                  <a:pt x="2319" y="3157"/>
                  <a:pt x="2220" y="3185"/>
                </a:cubicBezTo>
                <a:cubicBezTo>
                  <a:pt x="2212" y="3216"/>
                  <a:pt x="2201" y="3244"/>
                  <a:pt x="2192" y="3275"/>
                </a:cubicBezTo>
                <a:cubicBezTo>
                  <a:pt x="2232" y="3250"/>
                  <a:pt x="2280" y="3256"/>
                  <a:pt x="2333" y="3227"/>
                </a:cubicBezTo>
                <a:cubicBezTo>
                  <a:pt x="2392" y="3157"/>
                  <a:pt x="2455" y="3086"/>
                  <a:pt x="2514" y="3018"/>
                </a:cubicBezTo>
                <a:lnTo>
                  <a:pt x="2500" y="3018"/>
                </a:lnTo>
                <a:close/>
                <a:moveTo>
                  <a:pt x="4694" y="2069"/>
                </a:moveTo>
                <a:cubicBezTo>
                  <a:pt x="4722" y="2114"/>
                  <a:pt x="4750" y="2133"/>
                  <a:pt x="4827" y="2131"/>
                </a:cubicBezTo>
                <a:cubicBezTo>
                  <a:pt x="4861" y="2105"/>
                  <a:pt x="4872" y="2080"/>
                  <a:pt x="4897" y="2046"/>
                </a:cubicBezTo>
                <a:lnTo>
                  <a:pt x="4897" y="2032"/>
                </a:lnTo>
                <a:cubicBezTo>
                  <a:pt x="4987" y="2100"/>
                  <a:pt x="5083" y="2131"/>
                  <a:pt x="5114" y="2263"/>
                </a:cubicBezTo>
                <a:lnTo>
                  <a:pt x="5120" y="2263"/>
                </a:lnTo>
                <a:cubicBezTo>
                  <a:pt x="5131" y="2229"/>
                  <a:pt x="5143" y="2193"/>
                  <a:pt x="5154" y="2159"/>
                </a:cubicBezTo>
                <a:cubicBezTo>
                  <a:pt x="5047" y="2066"/>
                  <a:pt x="4940" y="1973"/>
                  <a:pt x="4832" y="1879"/>
                </a:cubicBezTo>
                <a:lnTo>
                  <a:pt x="4813" y="1879"/>
                </a:lnTo>
                <a:cubicBezTo>
                  <a:pt x="4753" y="1930"/>
                  <a:pt x="4700" y="1950"/>
                  <a:pt x="4618" y="1984"/>
                </a:cubicBezTo>
                <a:cubicBezTo>
                  <a:pt x="4652" y="2004"/>
                  <a:pt x="4688" y="2026"/>
                  <a:pt x="4722" y="2046"/>
                </a:cubicBezTo>
                <a:cubicBezTo>
                  <a:pt x="4734" y="2021"/>
                  <a:pt x="4745" y="1995"/>
                  <a:pt x="4756" y="1970"/>
                </a:cubicBezTo>
                <a:cubicBezTo>
                  <a:pt x="4779" y="1964"/>
                  <a:pt x="4804" y="1956"/>
                  <a:pt x="4827" y="1950"/>
                </a:cubicBezTo>
                <a:cubicBezTo>
                  <a:pt x="4855" y="1970"/>
                  <a:pt x="4855" y="1973"/>
                  <a:pt x="4855" y="2021"/>
                </a:cubicBezTo>
                <a:cubicBezTo>
                  <a:pt x="4801" y="2063"/>
                  <a:pt x="4793" y="2074"/>
                  <a:pt x="4694" y="2069"/>
                </a:cubicBezTo>
                <a:close/>
                <a:moveTo>
                  <a:pt x="3681" y="3289"/>
                </a:moveTo>
                <a:cubicBezTo>
                  <a:pt x="3582" y="3275"/>
                  <a:pt x="3506" y="3222"/>
                  <a:pt x="3478" y="3137"/>
                </a:cubicBezTo>
                <a:cubicBezTo>
                  <a:pt x="3472" y="3134"/>
                  <a:pt x="3469" y="3131"/>
                  <a:pt x="3464" y="3131"/>
                </a:cubicBezTo>
                <a:cubicBezTo>
                  <a:pt x="3467" y="3303"/>
                  <a:pt x="3438" y="3363"/>
                  <a:pt x="3345" y="3433"/>
                </a:cubicBezTo>
                <a:cubicBezTo>
                  <a:pt x="3280" y="3425"/>
                  <a:pt x="3258" y="3399"/>
                  <a:pt x="3213" y="3377"/>
                </a:cubicBezTo>
                <a:cubicBezTo>
                  <a:pt x="3210" y="3354"/>
                  <a:pt x="3207" y="3329"/>
                  <a:pt x="3207" y="3306"/>
                </a:cubicBezTo>
                <a:cubicBezTo>
                  <a:pt x="3159" y="3329"/>
                  <a:pt x="3067" y="3337"/>
                  <a:pt x="3019" y="3306"/>
                </a:cubicBezTo>
                <a:cubicBezTo>
                  <a:pt x="2977" y="3284"/>
                  <a:pt x="2951" y="3236"/>
                  <a:pt x="2943" y="3179"/>
                </a:cubicBezTo>
                <a:cubicBezTo>
                  <a:pt x="2906" y="3196"/>
                  <a:pt x="2892" y="3213"/>
                  <a:pt x="2844" y="3222"/>
                </a:cubicBezTo>
                <a:cubicBezTo>
                  <a:pt x="2666" y="3123"/>
                  <a:pt x="2629" y="2872"/>
                  <a:pt x="2347" y="2872"/>
                </a:cubicBezTo>
                <a:cubicBezTo>
                  <a:pt x="2268" y="2908"/>
                  <a:pt x="2198" y="2906"/>
                  <a:pt x="2144" y="2962"/>
                </a:cubicBezTo>
                <a:cubicBezTo>
                  <a:pt x="2124" y="2976"/>
                  <a:pt x="2167" y="3072"/>
                  <a:pt x="2172" y="3123"/>
                </a:cubicBezTo>
                <a:cubicBezTo>
                  <a:pt x="2246" y="3078"/>
                  <a:pt x="2280" y="2982"/>
                  <a:pt x="2376" y="2956"/>
                </a:cubicBezTo>
                <a:cubicBezTo>
                  <a:pt x="2573" y="2900"/>
                  <a:pt x="2728" y="3145"/>
                  <a:pt x="2773" y="3250"/>
                </a:cubicBezTo>
                <a:cubicBezTo>
                  <a:pt x="2802" y="3267"/>
                  <a:pt x="2821" y="3272"/>
                  <a:pt x="2864" y="3256"/>
                </a:cubicBezTo>
                <a:cubicBezTo>
                  <a:pt x="2909" y="3284"/>
                  <a:pt x="2940" y="3306"/>
                  <a:pt x="2948" y="3374"/>
                </a:cubicBezTo>
                <a:cubicBezTo>
                  <a:pt x="3002" y="3360"/>
                  <a:pt x="3036" y="3354"/>
                  <a:pt x="3104" y="3360"/>
                </a:cubicBezTo>
                <a:cubicBezTo>
                  <a:pt x="3106" y="3380"/>
                  <a:pt x="3109" y="3397"/>
                  <a:pt x="3109" y="3416"/>
                </a:cubicBezTo>
                <a:cubicBezTo>
                  <a:pt x="3143" y="3414"/>
                  <a:pt x="3179" y="3411"/>
                  <a:pt x="3213" y="3411"/>
                </a:cubicBezTo>
                <a:cubicBezTo>
                  <a:pt x="3252" y="3439"/>
                  <a:pt x="3303" y="3476"/>
                  <a:pt x="3325" y="3524"/>
                </a:cubicBezTo>
                <a:cubicBezTo>
                  <a:pt x="3402" y="3498"/>
                  <a:pt x="3436" y="3419"/>
                  <a:pt x="3529" y="3411"/>
                </a:cubicBezTo>
                <a:cubicBezTo>
                  <a:pt x="3568" y="3459"/>
                  <a:pt x="3608" y="3504"/>
                  <a:pt x="3647" y="3552"/>
                </a:cubicBezTo>
                <a:cubicBezTo>
                  <a:pt x="3653" y="3555"/>
                  <a:pt x="3656" y="3557"/>
                  <a:pt x="3661" y="3557"/>
                </a:cubicBezTo>
                <a:cubicBezTo>
                  <a:pt x="3658" y="3459"/>
                  <a:pt x="3616" y="3430"/>
                  <a:pt x="3599" y="3354"/>
                </a:cubicBezTo>
                <a:cubicBezTo>
                  <a:pt x="3622" y="3340"/>
                  <a:pt x="3647" y="3326"/>
                  <a:pt x="3670" y="3312"/>
                </a:cubicBezTo>
                <a:cubicBezTo>
                  <a:pt x="3673" y="3303"/>
                  <a:pt x="3675" y="3298"/>
                  <a:pt x="3681" y="3289"/>
                </a:cubicBezTo>
                <a:close/>
                <a:moveTo>
                  <a:pt x="2641" y="3137"/>
                </a:moveTo>
                <a:cubicBezTo>
                  <a:pt x="2635" y="3134"/>
                  <a:pt x="2632" y="3131"/>
                  <a:pt x="2627" y="3131"/>
                </a:cubicBezTo>
                <a:cubicBezTo>
                  <a:pt x="2553" y="3168"/>
                  <a:pt x="2460" y="3188"/>
                  <a:pt x="2395" y="3216"/>
                </a:cubicBezTo>
                <a:cubicBezTo>
                  <a:pt x="2387" y="3227"/>
                  <a:pt x="2376" y="3239"/>
                  <a:pt x="2367" y="3250"/>
                </a:cubicBezTo>
                <a:cubicBezTo>
                  <a:pt x="2387" y="3261"/>
                  <a:pt x="2409" y="3272"/>
                  <a:pt x="2429" y="3284"/>
                </a:cubicBezTo>
                <a:cubicBezTo>
                  <a:pt x="2500" y="3233"/>
                  <a:pt x="2570" y="3185"/>
                  <a:pt x="2641" y="3137"/>
                </a:cubicBezTo>
                <a:close/>
                <a:moveTo>
                  <a:pt x="4784" y="1795"/>
                </a:moveTo>
                <a:lnTo>
                  <a:pt x="4784" y="1789"/>
                </a:lnTo>
                <a:cubicBezTo>
                  <a:pt x="4734" y="1769"/>
                  <a:pt x="4683" y="1752"/>
                  <a:pt x="4629" y="1733"/>
                </a:cubicBezTo>
                <a:cubicBezTo>
                  <a:pt x="4626" y="1673"/>
                  <a:pt x="4623" y="1611"/>
                  <a:pt x="4623" y="1552"/>
                </a:cubicBezTo>
                <a:cubicBezTo>
                  <a:pt x="4604" y="1484"/>
                  <a:pt x="4553" y="1408"/>
                  <a:pt x="4539" y="1321"/>
                </a:cubicBezTo>
                <a:cubicBezTo>
                  <a:pt x="4544" y="1281"/>
                  <a:pt x="4547" y="1242"/>
                  <a:pt x="4553" y="1202"/>
                </a:cubicBezTo>
                <a:cubicBezTo>
                  <a:pt x="4519" y="1349"/>
                  <a:pt x="4519" y="1487"/>
                  <a:pt x="4573" y="1623"/>
                </a:cubicBezTo>
                <a:cubicBezTo>
                  <a:pt x="4544" y="1693"/>
                  <a:pt x="4513" y="1719"/>
                  <a:pt x="4474" y="1769"/>
                </a:cubicBezTo>
                <a:cubicBezTo>
                  <a:pt x="4609" y="1820"/>
                  <a:pt x="4576" y="1761"/>
                  <a:pt x="4683" y="1854"/>
                </a:cubicBezTo>
                <a:cubicBezTo>
                  <a:pt x="4719" y="1831"/>
                  <a:pt x="4753" y="1815"/>
                  <a:pt x="4784" y="1795"/>
                </a:cubicBezTo>
                <a:close/>
                <a:moveTo>
                  <a:pt x="2773" y="4283"/>
                </a:moveTo>
                <a:cubicBezTo>
                  <a:pt x="2731" y="4333"/>
                  <a:pt x="2708" y="4362"/>
                  <a:pt x="2613" y="4359"/>
                </a:cubicBezTo>
                <a:cubicBezTo>
                  <a:pt x="2531" y="4288"/>
                  <a:pt x="2381" y="4221"/>
                  <a:pt x="2339" y="4113"/>
                </a:cubicBezTo>
                <a:cubicBezTo>
                  <a:pt x="2249" y="3873"/>
                  <a:pt x="2596" y="3679"/>
                  <a:pt x="2457" y="3385"/>
                </a:cubicBezTo>
                <a:cubicBezTo>
                  <a:pt x="2398" y="3625"/>
                  <a:pt x="2384" y="3794"/>
                  <a:pt x="2130" y="3834"/>
                </a:cubicBezTo>
                <a:cubicBezTo>
                  <a:pt x="2170" y="3857"/>
                  <a:pt x="2249" y="3854"/>
                  <a:pt x="2285" y="3840"/>
                </a:cubicBezTo>
                <a:lnTo>
                  <a:pt x="2291" y="3840"/>
                </a:lnTo>
                <a:cubicBezTo>
                  <a:pt x="2198" y="4071"/>
                  <a:pt x="2305" y="4108"/>
                  <a:pt x="2376" y="4274"/>
                </a:cubicBezTo>
                <a:cubicBezTo>
                  <a:pt x="2234" y="4170"/>
                  <a:pt x="2136" y="4043"/>
                  <a:pt x="2026" y="3905"/>
                </a:cubicBezTo>
                <a:cubicBezTo>
                  <a:pt x="2045" y="3761"/>
                  <a:pt x="2133" y="3727"/>
                  <a:pt x="2130" y="3555"/>
                </a:cubicBezTo>
                <a:cubicBezTo>
                  <a:pt x="2059" y="3608"/>
                  <a:pt x="2020" y="3696"/>
                  <a:pt x="1955" y="3749"/>
                </a:cubicBezTo>
                <a:cubicBezTo>
                  <a:pt x="1901" y="3772"/>
                  <a:pt x="1848" y="3797"/>
                  <a:pt x="1794" y="3820"/>
                </a:cubicBezTo>
                <a:cubicBezTo>
                  <a:pt x="1955" y="3992"/>
                  <a:pt x="2178" y="4195"/>
                  <a:pt x="2263" y="4435"/>
                </a:cubicBezTo>
                <a:cubicBezTo>
                  <a:pt x="2319" y="4443"/>
                  <a:pt x="2376" y="4455"/>
                  <a:pt x="2429" y="4463"/>
                </a:cubicBezTo>
                <a:cubicBezTo>
                  <a:pt x="2486" y="4500"/>
                  <a:pt x="2474" y="4630"/>
                  <a:pt x="2528" y="4658"/>
                </a:cubicBezTo>
                <a:lnTo>
                  <a:pt x="3039" y="4658"/>
                </a:lnTo>
                <a:cubicBezTo>
                  <a:pt x="2965" y="4531"/>
                  <a:pt x="2835" y="4432"/>
                  <a:pt x="2787" y="4288"/>
                </a:cubicBezTo>
                <a:cubicBezTo>
                  <a:pt x="2782" y="4288"/>
                  <a:pt x="2779" y="4285"/>
                  <a:pt x="2773" y="4283"/>
                </a:cubicBezTo>
                <a:close/>
                <a:moveTo>
                  <a:pt x="3912" y="4353"/>
                </a:moveTo>
                <a:cubicBezTo>
                  <a:pt x="3862" y="4381"/>
                  <a:pt x="3842" y="4429"/>
                  <a:pt x="3780" y="4452"/>
                </a:cubicBezTo>
                <a:cubicBezTo>
                  <a:pt x="3729" y="4483"/>
                  <a:pt x="3627" y="4415"/>
                  <a:pt x="3585" y="4390"/>
                </a:cubicBezTo>
                <a:cubicBezTo>
                  <a:pt x="3579" y="4421"/>
                  <a:pt x="3577" y="4449"/>
                  <a:pt x="3571" y="4480"/>
                </a:cubicBezTo>
                <a:cubicBezTo>
                  <a:pt x="3560" y="4486"/>
                  <a:pt x="3548" y="4494"/>
                  <a:pt x="3537" y="4500"/>
                </a:cubicBezTo>
                <a:cubicBezTo>
                  <a:pt x="3416" y="4455"/>
                  <a:pt x="3452" y="4424"/>
                  <a:pt x="3396" y="4311"/>
                </a:cubicBezTo>
                <a:cubicBezTo>
                  <a:pt x="3373" y="4288"/>
                  <a:pt x="3348" y="4263"/>
                  <a:pt x="3325" y="4240"/>
                </a:cubicBezTo>
                <a:cubicBezTo>
                  <a:pt x="3320" y="4198"/>
                  <a:pt x="3311" y="4156"/>
                  <a:pt x="3306" y="4113"/>
                </a:cubicBezTo>
                <a:cubicBezTo>
                  <a:pt x="3294" y="4173"/>
                  <a:pt x="3283" y="4235"/>
                  <a:pt x="3272" y="4294"/>
                </a:cubicBezTo>
                <a:cubicBezTo>
                  <a:pt x="3359" y="4390"/>
                  <a:pt x="3396" y="4545"/>
                  <a:pt x="3452" y="4672"/>
                </a:cubicBezTo>
                <a:lnTo>
                  <a:pt x="4073" y="4672"/>
                </a:lnTo>
                <a:lnTo>
                  <a:pt x="4073" y="4658"/>
                </a:lnTo>
                <a:cubicBezTo>
                  <a:pt x="3963" y="4618"/>
                  <a:pt x="3915" y="4497"/>
                  <a:pt x="3912" y="4353"/>
                </a:cubicBezTo>
                <a:close/>
                <a:moveTo>
                  <a:pt x="3529" y="3975"/>
                </a:moveTo>
                <a:cubicBezTo>
                  <a:pt x="3489" y="4074"/>
                  <a:pt x="3450" y="4175"/>
                  <a:pt x="3410" y="4277"/>
                </a:cubicBezTo>
                <a:cubicBezTo>
                  <a:pt x="3438" y="4263"/>
                  <a:pt x="3464" y="4252"/>
                  <a:pt x="3500" y="4263"/>
                </a:cubicBezTo>
                <a:cubicBezTo>
                  <a:pt x="3543" y="4277"/>
                  <a:pt x="3551" y="4311"/>
                  <a:pt x="3543" y="4353"/>
                </a:cubicBezTo>
                <a:cubicBezTo>
                  <a:pt x="3616" y="4325"/>
                  <a:pt x="3647" y="4263"/>
                  <a:pt x="3746" y="4254"/>
                </a:cubicBezTo>
                <a:cubicBezTo>
                  <a:pt x="3726" y="4212"/>
                  <a:pt x="3709" y="4170"/>
                  <a:pt x="3689" y="4127"/>
                </a:cubicBezTo>
                <a:cubicBezTo>
                  <a:pt x="3687" y="4122"/>
                  <a:pt x="3684" y="4119"/>
                  <a:pt x="3684" y="4113"/>
                </a:cubicBezTo>
                <a:cubicBezTo>
                  <a:pt x="3675" y="4147"/>
                  <a:pt x="3664" y="4184"/>
                  <a:pt x="3656" y="4218"/>
                </a:cubicBezTo>
                <a:cubicBezTo>
                  <a:pt x="3630" y="4223"/>
                  <a:pt x="3605" y="4232"/>
                  <a:pt x="3579" y="4237"/>
                </a:cubicBezTo>
                <a:cubicBezTo>
                  <a:pt x="3557" y="4221"/>
                  <a:pt x="3531" y="4204"/>
                  <a:pt x="3509" y="4190"/>
                </a:cubicBezTo>
                <a:cubicBezTo>
                  <a:pt x="3498" y="4122"/>
                  <a:pt x="3546" y="4037"/>
                  <a:pt x="3529" y="3975"/>
                </a:cubicBezTo>
                <a:close/>
                <a:moveTo>
                  <a:pt x="4513" y="4283"/>
                </a:moveTo>
                <a:cubicBezTo>
                  <a:pt x="4511" y="4277"/>
                  <a:pt x="4508" y="4274"/>
                  <a:pt x="4508" y="4269"/>
                </a:cubicBezTo>
                <a:cubicBezTo>
                  <a:pt x="4522" y="4254"/>
                  <a:pt x="4536" y="4240"/>
                  <a:pt x="4550" y="4226"/>
                </a:cubicBezTo>
                <a:cubicBezTo>
                  <a:pt x="4547" y="4142"/>
                  <a:pt x="4505" y="4096"/>
                  <a:pt x="4446" y="4074"/>
                </a:cubicBezTo>
                <a:cubicBezTo>
                  <a:pt x="4480" y="4127"/>
                  <a:pt x="4505" y="4209"/>
                  <a:pt x="4432" y="4240"/>
                </a:cubicBezTo>
                <a:cubicBezTo>
                  <a:pt x="4262" y="4113"/>
                  <a:pt x="3986" y="3817"/>
                  <a:pt x="3901" y="3620"/>
                </a:cubicBezTo>
                <a:cubicBezTo>
                  <a:pt x="3895" y="3614"/>
                  <a:pt x="3887" y="3611"/>
                  <a:pt x="3881" y="3605"/>
                </a:cubicBezTo>
                <a:cubicBezTo>
                  <a:pt x="3921" y="3699"/>
                  <a:pt x="4048" y="3811"/>
                  <a:pt x="3986" y="3933"/>
                </a:cubicBezTo>
                <a:cubicBezTo>
                  <a:pt x="4006" y="3927"/>
                  <a:pt x="4022" y="3919"/>
                  <a:pt x="4042" y="3913"/>
                </a:cubicBezTo>
                <a:lnTo>
                  <a:pt x="4042" y="4026"/>
                </a:lnTo>
                <a:cubicBezTo>
                  <a:pt x="4070" y="4015"/>
                  <a:pt x="4076" y="4000"/>
                  <a:pt x="4104" y="4006"/>
                </a:cubicBezTo>
                <a:cubicBezTo>
                  <a:pt x="4138" y="4029"/>
                  <a:pt x="4130" y="4071"/>
                  <a:pt x="4147" y="4111"/>
                </a:cubicBezTo>
                <a:lnTo>
                  <a:pt x="4147" y="4125"/>
                </a:lnTo>
                <a:cubicBezTo>
                  <a:pt x="4161" y="4113"/>
                  <a:pt x="4175" y="4102"/>
                  <a:pt x="4189" y="4091"/>
                </a:cubicBezTo>
                <a:cubicBezTo>
                  <a:pt x="4209" y="4102"/>
                  <a:pt x="4231" y="4113"/>
                  <a:pt x="4251" y="4125"/>
                </a:cubicBezTo>
                <a:cubicBezTo>
                  <a:pt x="4254" y="4192"/>
                  <a:pt x="4248" y="4229"/>
                  <a:pt x="4223" y="4266"/>
                </a:cubicBezTo>
                <a:cubicBezTo>
                  <a:pt x="4271" y="4252"/>
                  <a:pt x="4302" y="4243"/>
                  <a:pt x="4350" y="4260"/>
                </a:cubicBezTo>
                <a:cubicBezTo>
                  <a:pt x="4355" y="4280"/>
                  <a:pt x="4364" y="4297"/>
                  <a:pt x="4370" y="4317"/>
                </a:cubicBezTo>
                <a:cubicBezTo>
                  <a:pt x="4364" y="4333"/>
                  <a:pt x="4355" y="4350"/>
                  <a:pt x="4350" y="4364"/>
                </a:cubicBezTo>
                <a:cubicBezTo>
                  <a:pt x="4344" y="4370"/>
                  <a:pt x="4336" y="4373"/>
                  <a:pt x="4330" y="4379"/>
                </a:cubicBezTo>
                <a:cubicBezTo>
                  <a:pt x="4324" y="4364"/>
                  <a:pt x="4322" y="4350"/>
                  <a:pt x="4316" y="4336"/>
                </a:cubicBezTo>
                <a:cubicBezTo>
                  <a:pt x="4310" y="4350"/>
                  <a:pt x="4302" y="4364"/>
                  <a:pt x="4296" y="4379"/>
                </a:cubicBezTo>
                <a:cubicBezTo>
                  <a:pt x="4116" y="4359"/>
                  <a:pt x="3898" y="3913"/>
                  <a:pt x="3675" y="3820"/>
                </a:cubicBezTo>
                <a:cubicBezTo>
                  <a:pt x="3644" y="3699"/>
                  <a:pt x="3639" y="3648"/>
                  <a:pt x="3571" y="3574"/>
                </a:cubicBezTo>
                <a:cubicBezTo>
                  <a:pt x="3543" y="3648"/>
                  <a:pt x="3515" y="3718"/>
                  <a:pt x="3486" y="3792"/>
                </a:cubicBezTo>
                <a:cubicBezTo>
                  <a:pt x="3554" y="3879"/>
                  <a:pt x="3653" y="3938"/>
                  <a:pt x="3689" y="4057"/>
                </a:cubicBezTo>
                <a:cubicBezTo>
                  <a:pt x="3836" y="4029"/>
                  <a:pt x="4138" y="4350"/>
                  <a:pt x="4257" y="4455"/>
                </a:cubicBezTo>
                <a:cubicBezTo>
                  <a:pt x="4307" y="4500"/>
                  <a:pt x="4434" y="4556"/>
                  <a:pt x="4375" y="4644"/>
                </a:cubicBezTo>
                <a:lnTo>
                  <a:pt x="4375" y="4649"/>
                </a:lnTo>
                <a:cubicBezTo>
                  <a:pt x="4629" y="4652"/>
                  <a:pt x="4883" y="4655"/>
                  <a:pt x="5137" y="4655"/>
                </a:cubicBezTo>
                <a:lnTo>
                  <a:pt x="5137" y="4649"/>
                </a:lnTo>
                <a:cubicBezTo>
                  <a:pt x="5055" y="4545"/>
                  <a:pt x="4894" y="4435"/>
                  <a:pt x="4877" y="4271"/>
                </a:cubicBezTo>
                <a:cubicBezTo>
                  <a:pt x="4765" y="4277"/>
                  <a:pt x="4632" y="4300"/>
                  <a:pt x="4513" y="4283"/>
                </a:cubicBezTo>
                <a:close/>
                <a:moveTo>
                  <a:pt x="4736" y="4506"/>
                </a:moveTo>
                <a:cubicBezTo>
                  <a:pt x="4731" y="4511"/>
                  <a:pt x="4728" y="4520"/>
                  <a:pt x="4722" y="4525"/>
                </a:cubicBezTo>
                <a:cubicBezTo>
                  <a:pt x="4621" y="4576"/>
                  <a:pt x="4519" y="4500"/>
                  <a:pt x="4499" y="4421"/>
                </a:cubicBezTo>
                <a:lnTo>
                  <a:pt x="4494" y="4421"/>
                </a:lnTo>
                <a:cubicBezTo>
                  <a:pt x="4480" y="4441"/>
                  <a:pt x="4465" y="4458"/>
                  <a:pt x="4451" y="4477"/>
                </a:cubicBezTo>
                <a:lnTo>
                  <a:pt x="4381" y="4477"/>
                </a:lnTo>
                <a:cubicBezTo>
                  <a:pt x="4364" y="4455"/>
                  <a:pt x="4347" y="4429"/>
                  <a:pt x="4333" y="4407"/>
                </a:cubicBezTo>
                <a:cubicBezTo>
                  <a:pt x="4330" y="4401"/>
                  <a:pt x="4327" y="4393"/>
                  <a:pt x="4327" y="4387"/>
                </a:cubicBezTo>
                <a:cubicBezTo>
                  <a:pt x="4353" y="4379"/>
                  <a:pt x="4378" y="4367"/>
                  <a:pt x="4403" y="4359"/>
                </a:cubicBezTo>
                <a:cubicBezTo>
                  <a:pt x="4457" y="4367"/>
                  <a:pt x="4511" y="4379"/>
                  <a:pt x="4564" y="4387"/>
                </a:cubicBezTo>
                <a:cubicBezTo>
                  <a:pt x="4576" y="4418"/>
                  <a:pt x="4587" y="4446"/>
                  <a:pt x="4598" y="4477"/>
                </a:cubicBezTo>
                <a:lnTo>
                  <a:pt x="4598" y="4491"/>
                </a:lnTo>
                <a:cubicBezTo>
                  <a:pt x="4626" y="4455"/>
                  <a:pt x="4626" y="4427"/>
                  <a:pt x="4674" y="4407"/>
                </a:cubicBezTo>
                <a:cubicBezTo>
                  <a:pt x="4688" y="4396"/>
                  <a:pt x="4683" y="4390"/>
                  <a:pt x="4702" y="4401"/>
                </a:cubicBezTo>
                <a:cubicBezTo>
                  <a:pt x="4736" y="4421"/>
                  <a:pt x="4739" y="4449"/>
                  <a:pt x="4736" y="4506"/>
                </a:cubicBezTo>
                <a:close/>
                <a:moveTo>
                  <a:pt x="4877" y="1767"/>
                </a:moveTo>
                <a:cubicBezTo>
                  <a:pt x="4968" y="1891"/>
                  <a:pt x="5129" y="2091"/>
                  <a:pt x="5298" y="2131"/>
                </a:cubicBezTo>
                <a:cubicBezTo>
                  <a:pt x="5304" y="2136"/>
                  <a:pt x="5306" y="2145"/>
                  <a:pt x="5312" y="2150"/>
                </a:cubicBezTo>
                <a:cubicBezTo>
                  <a:pt x="5306" y="2198"/>
                  <a:pt x="5292" y="2215"/>
                  <a:pt x="5278" y="2249"/>
                </a:cubicBezTo>
                <a:cubicBezTo>
                  <a:pt x="5270" y="2255"/>
                  <a:pt x="5258" y="2263"/>
                  <a:pt x="5250" y="2269"/>
                </a:cubicBezTo>
                <a:cubicBezTo>
                  <a:pt x="5241" y="2246"/>
                  <a:pt x="5230" y="2221"/>
                  <a:pt x="5222" y="2198"/>
                </a:cubicBezTo>
                <a:cubicBezTo>
                  <a:pt x="5216" y="2196"/>
                  <a:pt x="5213" y="2193"/>
                  <a:pt x="5208" y="2193"/>
                </a:cubicBezTo>
                <a:cubicBezTo>
                  <a:pt x="5202" y="2612"/>
                  <a:pt x="4889" y="2448"/>
                  <a:pt x="4649" y="2396"/>
                </a:cubicBezTo>
                <a:cubicBezTo>
                  <a:pt x="4638" y="2480"/>
                  <a:pt x="4612" y="2525"/>
                  <a:pt x="4592" y="2590"/>
                </a:cubicBezTo>
                <a:cubicBezTo>
                  <a:pt x="4635" y="2553"/>
                  <a:pt x="4677" y="2516"/>
                  <a:pt x="4719" y="2477"/>
                </a:cubicBezTo>
                <a:cubicBezTo>
                  <a:pt x="4736" y="2474"/>
                  <a:pt x="4753" y="2471"/>
                  <a:pt x="4767" y="2471"/>
                </a:cubicBezTo>
                <a:cubicBezTo>
                  <a:pt x="4773" y="2474"/>
                  <a:pt x="4776" y="2477"/>
                  <a:pt x="4782" y="2477"/>
                </a:cubicBezTo>
                <a:cubicBezTo>
                  <a:pt x="4821" y="2544"/>
                  <a:pt x="4776" y="2615"/>
                  <a:pt x="4762" y="2686"/>
                </a:cubicBezTo>
                <a:cubicBezTo>
                  <a:pt x="4911" y="2575"/>
                  <a:pt x="4832" y="2553"/>
                  <a:pt x="5021" y="2629"/>
                </a:cubicBezTo>
                <a:cubicBezTo>
                  <a:pt x="5064" y="2601"/>
                  <a:pt x="5092" y="2584"/>
                  <a:pt x="5168" y="2587"/>
                </a:cubicBezTo>
                <a:cubicBezTo>
                  <a:pt x="5191" y="2530"/>
                  <a:pt x="5253" y="2508"/>
                  <a:pt x="5272" y="2460"/>
                </a:cubicBezTo>
                <a:lnTo>
                  <a:pt x="5272" y="2356"/>
                </a:lnTo>
                <a:cubicBezTo>
                  <a:pt x="5298" y="2297"/>
                  <a:pt x="5374" y="2241"/>
                  <a:pt x="5414" y="2153"/>
                </a:cubicBezTo>
                <a:cubicBezTo>
                  <a:pt x="5230" y="2029"/>
                  <a:pt x="5052" y="1896"/>
                  <a:pt x="4877" y="1767"/>
                </a:cubicBezTo>
                <a:close/>
                <a:moveTo>
                  <a:pt x="3311" y="4065"/>
                </a:moveTo>
                <a:cubicBezTo>
                  <a:pt x="3314" y="4071"/>
                  <a:pt x="3317" y="4074"/>
                  <a:pt x="3317" y="4079"/>
                </a:cubicBezTo>
                <a:lnTo>
                  <a:pt x="3323" y="4079"/>
                </a:lnTo>
                <a:cubicBezTo>
                  <a:pt x="3345" y="3981"/>
                  <a:pt x="3345" y="3873"/>
                  <a:pt x="3393" y="3800"/>
                </a:cubicBezTo>
                <a:cubicBezTo>
                  <a:pt x="3427" y="3752"/>
                  <a:pt x="3464" y="3707"/>
                  <a:pt x="3498" y="3659"/>
                </a:cubicBezTo>
                <a:cubicBezTo>
                  <a:pt x="3393" y="3724"/>
                  <a:pt x="3345" y="3814"/>
                  <a:pt x="3266" y="3905"/>
                </a:cubicBezTo>
                <a:cubicBezTo>
                  <a:pt x="3179" y="3727"/>
                  <a:pt x="3393" y="3631"/>
                  <a:pt x="3461" y="3555"/>
                </a:cubicBezTo>
                <a:cubicBezTo>
                  <a:pt x="3388" y="3583"/>
                  <a:pt x="3311" y="3611"/>
                  <a:pt x="3238" y="3639"/>
                </a:cubicBezTo>
                <a:lnTo>
                  <a:pt x="3218" y="3639"/>
                </a:lnTo>
                <a:cubicBezTo>
                  <a:pt x="3244" y="3603"/>
                  <a:pt x="3269" y="3566"/>
                  <a:pt x="3294" y="3526"/>
                </a:cubicBezTo>
                <a:cubicBezTo>
                  <a:pt x="3198" y="3600"/>
                  <a:pt x="3112" y="3586"/>
                  <a:pt x="2968" y="3574"/>
                </a:cubicBezTo>
                <a:cubicBezTo>
                  <a:pt x="3016" y="3538"/>
                  <a:pt x="3061" y="3501"/>
                  <a:pt x="3109" y="3461"/>
                </a:cubicBezTo>
                <a:cubicBezTo>
                  <a:pt x="3064" y="3478"/>
                  <a:pt x="3022" y="3495"/>
                  <a:pt x="2977" y="3509"/>
                </a:cubicBezTo>
                <a:lnTo>
                  <a:pt x="2844" y="3509"/>
                </a:lnTo>
                <a:lnTo>
                  <a:pt x="2844" y="3490"/>
                </a:lnTo>
                <a:cubicBezTo>
                  <a:pt x="2869" y="3464"/>
                  <a:pt x="2895" y="3439"/>
                  <a:pt x="2920" y="3414"/>
                </a:cubicBezTo>
                <a:lnTo>
                  <a:pt x="2920" y="3408"/>
                </a:lnTo>
                <a:cubicBezTo>
                  <a:pt x="2852" y="3430"/>
                  <a:pt x="2782" y="3461"/>
                  <a:pt x="2711" y="3442"/>
                </a:cubicBezTo>
                <a:cubicBezTo>
                  <a:pt x="2706" y="3439"/>
                  <a:pt x="2703" y="3436"/>
                  <a:pt x="2697" y="3436"/>
                </a:cubicBezTo>
                <a:cubicBezTo>
                  <a:pt x="2714" y="3363"/>
                  <a:pt x="2776" y="3335"/>
                  <a:pt x="2816" y="3281"/>
                </a:cubicBezTo>
                <a:lnTo>
                  <a:pt x="2802" y="3281"/>
                </a:lnTo>
                <a:cubicBezTo>
                  <a:pt x="2748" y="3315"/>
                  <a:pt x="2624" y="3318"/>
                  <a:pt x="2542" y="3315"/>
                </a:cubicBezTo>
                <a:cubicBezTo>
                  <a:pt x="2677" y="3498"/>
                  <a:pt x="2917" y="3628"/>
                  <a:pt x="3162" y="3699"/>
                </a:cubicBezTo>
                <a:cubicBezTo>
                  <a:pt x="3196" y="3862"/>
                  <a:pt x="3213" y="3975"/>
                  <a:pt x="3311" y="4065"/>
                </a:cubicBezTo>
                <a:close/>
                <a:moveTo>
                  <a:pt x="871" y="3171"/>
                </a:moveTo>
                <a:cubicBezTo>
                  <a:pt x="934" y="3380"/>
                  <a:pt x="747" y="3620"/>
                  <a:pt x="984" y="3710"/>
                </a:cubicBezTo>
                <a:cubicBezTo>
                  <a:pt x="1083" y="3749"/>
                  <a:pt x="1171" y="3651"/>
                  <a:pt x="1216" y="3605"/>
                </a:cubicBezTo>
                <a:cubicBezTo>
                  <a:pt x="1309" y="3509"/>
                  <a:pt x="1340" y="3388"/>
                  <a:pt x="1396" y="3256"/>
                </a:cubicBezTo>
                <a:cubicBezTo>
                  <a:pt x="1450" y="3129"/>
                  <a:pt x="1546" y="2999"/>
                  <a:pt x="1600" y="2877"/>
                </a:cubicBezTo>
                <a:cubicBezTo>
                  <a:pt x="1385" y="3047"/>
                  <a:pt x="1303" y="3628"/>
                  <a:pt x="956" y="3597"/>
                </a:cubicBezTo>
                <a:cubicBezTo>
                  <a:pt x="900" y="3459"/>
                  <a:pt x="897" y="3301"/>
                  <a:pt x="950" y="3143"/>
                </a:cubicBezTo>
                <a:cubicBezTo>
                  <a:pt x="908" y="3069"/>
                  <a:pt x="840" y="3047"/>
                  <a:pt x="832" y="2934"/>
                </a:cubicBezTo>
                <a:cubicBezTo>
                  <a:pt x="824" y="2824"/>
                  <a:pt x="976" y="2719"/>
                  <a:pt x="880" y="2592"/>
                </a:cubicBezTo>
                <a:cubicBezTo>
                  <a:pt x="877" y="2776"/>
                  <a:pt x="747" y="2804"/>
                  <a:pt x="719" y="2962"/>
                </a:cubicBezTo>
                <a:cubicBezTo>
                  <a:pt x="632" y="3033"/>
                  <a:pt x="849" y="3095"/>
                  <a:pt x="871" y="3171"/>
                </a:cubicBezTo>
                <a:close/>
                <a:moveTo>
                  <a:pt x="984" y="2900"/>
                </a:moveTo>
                <a:cubicBezTo>
                  <a:pt x="970" y="2914"/>
                  <a:pt x="956" y="2928"/>
                  <a:pt x="942" y="2942"/>
                </a:cubicBezTo>
                <a:cubicBezTo>
                  <a:pt x="982" y="2973"/>
                  <a:pt x="1004" y="3010"/>
                  <a:pt x="1041" y="3041"/>
                </a:cubicBezTo>
                <a:cubicBezTo>
                  <a:pt x="1024" y="3151"/>
                  <a:pt x="1007" y="3261"/>
                  <a:pt x="993" y="3368"/>
                </a:cubicBezTo>
                <a:lnTo>
                  <a:pt x="998" y="3368"/>
                </a:lnTo>
                <a:cubicBezTo>
                  <a:pt x="1041" y="3272"/>
                  <a:pt x="1083" y="3176"/>
                  <a:pt x="1125" y="3081"/>
                </a:cubicBezTo>
                <a:cubicBezTo>
                  <a:pt x="1199" y="2818"/>
                  <a:pt x="1041" y="2561"/>
                  <a:pt x="874" y="2527"/>
                </a:cubicBezTo>
                <a:cubicBezTo>
                  <a:pt x="953" y="2632"/>
                  <a:pt x="1038" y="2717"/>
                  <a:pt x="984" y="2900"/>
                </a:cubicBezTo>
                <a:close/>
                <a:moveTo>
                  <a:pt x="1633" y="4359"/>
                </a:moveTo>
                <a:cubicBezTo>
                  <a:pt x="1616" y="4376"/>
                  <a:pt x="1600" y="4393"/>
                  <a:pt x="1585" y="4407"/>
                </a:cubicBezTo>
                <a:cubicBezTo>
                  <a:pt x="1425" y="4460"/>
                  <a:pt x="1193" y="4215"/>
                  <a:pt x="1298" y="4037"/>
                </a:cubicBezTo>
                <a:cubicBezTo>
                  <a:pt x="1357" y="3936"/>
                  <a:pt x="1509" y="3930"/>
                  <a:pt x="1611" y="3871"/>
                </a:cubicBezTo>
                <a:cubicBezTo>
                  <a:pt x="1842" y="3735"/>
                  <a:pt x="2116" y="3569"/>
                  <a:pt x="2178" y="3261"/>
                </a:cubicBezTo>
                <a:cubicBezTo>
                  <a:pt x="2144" y="3309"/>
                  <a:pt x="2107" y="3360"/>
                  <a:pt x="2074" y="3408"/>
                </a:cubicBezTo>
                <a:cubicBezTo>
                  <a:pt x="1958" y="3557"/>
                  <a:pt x="1755" y="3713"/>
                  <a:pt x="1591" y="3814"/>
                </a:cubicBezTo>
                <a:cubicBezTo>
                  <a:pt x="1425" y="3916"/>
                  <a:pt x="1207" y="3890"/>
                  <a:pt x="1207" y="4164"/>
                </a:cubicBezTo>
                <a:lnTo>
                  <a:pt x="1202" y="4164"/>
                </a:lnTo>
                <a:cubicBezTo>
                  <a:pt x="1176" y="4142"/>
                  <a:pt x="1151" y="4116"/>
                  <a:pt x="1125" y="4094"/>
                </a:cubicBezTo>
                <a:cubicBezTo>
                  <a:pt x="1137" y="3936"/>
                  <a:pt x="1286" y="3823"/>
                  <a:pt x="1399" y="3772"/>
                </a:cubicBezTo>
                <a:cubicBezTo>
                  <a:pt x="1402" y="3766"/>
                  <a:pt x="1405" y="3763"/>
                  <a:pt x="1405" y="3758"/>
                </a:cubicBezTo>
                <a:cubicBezTo>
                  <a:pt x="1295" y="3800"/>
                  <a:pt x="1207" y="3865"/>
                  <a:pt x="1077" y="3899"/>
                </a:cubicBezTo>
                <a:cubicBezTo>
                  <a:pt x="1199" y="3758"/>
                  <a:pt x="1410" y="3696"/>
                  <a:pt x="1489" y="3515"/>
                </a:cubicBezTo>
                <a:cubicBezTo>
                  <a:pt x="1498" y="3509"/>
                  <a:pt x="1509" y="3501"/>
                  <a:pt x="1518" y="3495"/>
                </a:cubicBezTo>
                <a:cubicBezTo>
                  <a:pt x="1526" y="3498"/>
                  <a:pt x="1537" y="3501"/>
                  <a:pt x="1546" y="3501"/>
                </a:cubicBezTo>
                <a:cubicBezTo>
                  <a:pt x="1552" y="3532"/>
                  <a:pt x="1554" y="3560"/>
                  <a:pt x="1560" y="3591"/>
                </a:cubicBezTo>
                <a:lnTo>
                  <a:pt x="1566" y="3591"/>
                </a:lnTo>
                <a:cubicBezTo>
                  <a:pt x="1636" y="3453"/>
                  <a:pt x="1707" y="3318"/>
                  <a:pt x="1774" y="3179"/>
                </a:cubicBezTo>
                <a:cubicBezTo>
                  <a:pt x="1707" y="3224"/>
                  <a:pt x="1653" y="3270"/>
                  <a:pt x="1571" y="3306"/>
                </a:cubicBezTo>
                <a:cubicBezTo>
                  <a:pt x="1602" y="2996"/>
                  <a:pt x="1837" y="2581"/>
                  <a:pt x="2186" y="2615"/>
                </a:cubicBezTo>
                <a:cubicBezTo>
                  <a:pt x="2407" y="2635"/>
                  <a:pt x="2607" y="2714"/>
                  <a:pt x="2796" y="2767"/>
                </a:cubicBezTo>
                <a:cubicBezTo>
                  <a:pt x="2923" y="2796"/>
                  <a:pt x="3053" y="2824"/>
                  <a:pt x="3179" y="2852"/>
                </a:cubicBezTo>
                <a:cubicBezTo>
                  <a:pt x="3342" y="2711"/>
                  <a:pt x="3433" y="2513"/>
                  <a:pt x="3689" y="2460"/>
                </a:cubicBezTo>
                <a:lnTo>
                  <a:pt x="3689" y="2454"/>
                </a:lnTo>
                <a:cubicBezTo>
                  <a:pt x="3650" y="2448"/>
                  <a:pt x="3610" y="2446"/>
                  <a:pt x="3571" y="2440"/>
                </a:cubicBezTo>
                <a:cubicBezTo>
                  <a:pt x="3512" y="2417"/>
                  <a:pt x="3450" y="2393"/>
                  <a:pt x="3390" y="2370"/>
                </a:cubicBezTo>
                <a:cubicBezTo>
                  <a:pt x="3388" y="2365"/>
                  <a:pt x="3385" y="2362"/>
                  <a:pt x="3385" y="2356"/>
                </a:cubicBezTo>
                <a:cubicBezTo>
                  <a:pt x="3469" y="2339"/>
                  <a:pt x="3551" y="2322"/>
                  <a:pt x="3636" y="2308"/>
                </a:cubicBezTo>
                <a:cubicBezTo>
                  <a:pt x="3523" y="2263"/>
                  <a:pt x="3376" y="2291"/>
                  <a:pt x="3280" y="2252"/>
                </a:cubicBezTo>
                <a:cubicBezTo>
                  <a:pt x="3115" y="2187"/>
                  <a:pt x="3041" y="2049"/>
                  <a:pt x="2917" y="1944"/>
                </a:cubicBezTo>
                <a:cubicBezTo>
                  <a:pt x="2996" y="2215"/>
                  <a:pt x="3184" y="2417"/>
                  <a:pt x="3498" y="2460"/>
                </a:cubicBezTo>
                <a:cubicBezTo>
                  <a:pt x="3399" y="2530"/>
                  <a:pt x="2982" y="2677"/>
                  <a:pt x="2807" y="2649"/>
                </a:cubicBezTo>
                <a:cubicBezTo>
                  <a:pt x="2418" y="2587"/>
                  <a:pt x="2136" y="2511"/>
                  <a:pt x="1822" y="2711"/>
                </a:cubicBezTo>
                <a:cubicBezTo>
                  <a:pt x="1523" y="2903"/>
                  <a:pt x="1619" y="3092"/>
                  <a:pt x="1495" y="3439"/>
                </a:cubicBezTo>
                <a:cubicBezTo>
                  <a:pt x="1408" y="3682"/>
                  <a:pt x="1083" y="3885"/>
                  <a:pt x="824" y="3955"/>
                </a:cubicBezTo>
                <a:cubicBezTo>
                  <a:pt x="829" y="3981"/>
                  <a:pt x="871" y="4000"/>
                  <a:pt x="886" y="4032"/>
                </a:cubicBezTo>
                <a:cubicBezTo>
                  <a:pt x="953" y="4184"/>
                  <a:pt x="934" y="4345"/>
                  <a:pt x="1018" y="4480"/>
                </a:cubicBezTo>
                <a:cubicBezTo>
                  <a:pt x="1066" y="4542"/>
                  <a:pt x="1111" y="4607"/>
                  <a:pt x="1159" y="4669"/>
                </a:cubicBezTo>
                <a:cubicBezTo>
                  <a:pt x="1371" y="4675"/>
                  <a:pt x="1583" y="4683"/>
                  <a:pt x="1794" y="4689"/>
                </a:cubicBezTo>
                <a:lnTo>
                  <a:pt x="1837" y="4689"/>
                </a:lnTo>
                <a:cubicBezTo>
                  <a:pt x="1777" y="4582"/>
                  <a:pt x="1715" y="4475"/>
                  <a:pt x="1656" y="4367"/>
                </a:cubicBezTo>
                <a:cubicBezTo>
                  <a:pt x="1645" y="4364"/>
                  <a:pt x="1639" y="4362"/>
                  <a:pt x="1633" y="4359"/>
                </a:cubicBezTo>
                <a:close/>
                <a:moveTo>
                  <a:pt x="513" y="1072"/>
                </a:moveTo>
                <a:lnTo>
                  <a:pt x="632" y="824"/>
                </a:lnTo>
                <a:lnTo>
                  <a:pt x="389" y="960"/>
                </a:lnTo>
                <a:lnTo>
                  <a:pt x="189" y="773"/>
                </a:lnTo>
                <a:lnTo>
                  <a:pt x="239" y="1041"/>
                </a:lnTo>
                <a:lnTo>
                  <a:pt x="0" y="1177"/>
                </a:lnTo>
                <a:lnTo>
                  <a:pt x="273" y="1208"/>
                </a:lnTo>
                <a:lnTo>
                  <a:pt x="324" y="1476"/>
                </a:lnTo>
                <a:lnTo>
                  <a:pt x="443" y="1225"/>
                </a:lnTo>
                <a:lnTo>
                  <a:pt x="716" y="1256"/>
                </a:lnTo>
                <a:lnTo>
                  <a:pt x="513" y="1072"/>
                </a:lnTo>
                <a:close/>
                <a:moveTo>
                  <a:pt x="1585" y="900"/>
                </a:moveTo>
                <a:lnTo>
                  <a:pt x="1769" y="694"/>
                </a:lnTo>
                <a:lnTo>
                  <a:pt x="2023" y="802"/>
                </a:lnTo>
                <a:lnTo>
                  <a:pt x="1882" y="567"/>
                </a:lnTo>
                <a:lnTo>
                  <a:pt x="2065" y="361"/>
                </a:lnTo>
                <a:lnTo>
                  <a:pt x="1797" y="423"/>
                </a:lnTo>
                <a:lnTo>
                  <a:pt x="1656" y="189"/>
                </a:lnTo>
                <a:lnTo>
                  <a:pt x="1628" y="460"/>
                </a:lnTo>
                <a:lnTo>
                  <a:pt x="1357" y="522"/>
                </a:lnTo>
                <a:lnTo>
                  <a:pt x="1611" y="629"/>
                </a:lnTo>
                <a:lnTo>
                  <a:pt x="1585" y="900"/>
                </a:lnTo>
                <a:close/>
                <a:moveTo>
                  <a:pt x="2914" y="677"/>
                </a:moveTo>
                <a:lnTo>
                  <a:pt x="3137" y="517"/>
                </a:lnTo>
                <a:lnTo>
                  <a:pt x="3362" y="677"/>
                </a:lnTo>
                <a:lnTo>
                  <a:pt x="3275" y="418"/>
                </a:lnTo>
                <a:lnTo>
                  <a:pt x="3498" y="257"/>
                </a:lnTo>
                <a:lnTo>
                  <a:pt x="3221" y="257"/>
                </a:lnTo>
                <a:lnTo>
                  <a:pt x="3137" y="0"/>
                </a:lnTo>
                <a:lnTo>
                  <a:pt x="3053" y="260"/>
                </a:lnTo>
                <a:lnTo>
                  <a:pt x="2776" y="263"/>
                </a:lnTo>
                <a:lnTo>
                  <a:pt x="2999" y="421"/>
                </a:lnTo>
                <a:lnTo>
                  <a:pt x="2914" y="677"/>
                </a:lnTo>
                <a:close/>
                <a:moveTo>
                  <a:pt x="4299" y="779"/>
                </a:moveTo>
                <a:lnTo>
                  <a:pt x="4550" y="666"/>
                </a:lnTo>
                <a:lnTo>
                  <a:pt x="4739" y="869"/>
                </a:lnTo>
                <a:lnTo>
                  <a:pt x="4708" y="598"/>
                </a:lnTo>
                <a:lnTo>
                  <a:pt x="4959" y="485"/>
                </a:lnTo>
                <a:lnTo>
                  <a:pt x="4688" y="429"/>
                </a:lnTo>
                <a:lnTo>
                  <a:pt x="4657" y="158"/>
                </a:lnTo>
                <a:lnTo>
                  <a:pt x="4522" y="395"/>
                </a:lnTo>
                <a:lnTo>
                  <a:pt x="4251" y="342"/>
                </a:lnTo>
                <a:lnTo>
                  <a:pt x="4437" y="542"/>
                </a:lnTo>
                <a:lnTo>
                  <a:pt x="4299" y="779"/>
                </a:lnTo>
                <a:close/>
                <a:moveTo>
                  <a:pt x="6054" y="1013"/>
                </a:moveTo>
                <a:lnTo>
                  <a:pt x="6085" y="742"/>
                </a:lnTo>
                <a:lnTo>
                  <a:pt x="5899" y="940"/>
                </a:lnTo>
                <a:lnTo>
                  <a:pt x="5648" y="824"/>
                </a:lnTo>
                <a:lnTo>
                  <a:pt x="5783" y="1064"/>
                </a:lnTo>
                <a:lnTo>
                  <a:pt x="5594" y="1261"/>
                </a:lnTo>
                <a:lnTo>
                  <a:pt x="5865" y="1211"/>
                </a:lnTo>
                <a:lnTo>
                  <a:pt x="6001" y="1451"/>
                </a:lnTo>
                <a:lnTo>
                  <a:pt x="6032" y="1180"/>
                </a:lnTo>
                <a:lnTo>
                  <a:pt x="6302" y="1129"/>
                </a:lnTo>
                <a:lnTo>
                  <a:pt x="6054" y="1013"/>
                </a:lnTo>
                <a:close/>
                <a:moveTo>
                  <a:pt x="5614" y="4381"/>
                </a:moveTo>
                <a:cubicBezTo>
                  <a:pt x="5591" y="4367"/>
                  <a:pt x="5567" y="4362"/>
                  <a:pt x="5541" y="4362"/>
                </a:cubicBezTo>
                <a:cubicBezTo>
                  <a:pt x="5516" y="4362"/>
                  <a:pt x="5490" y="4367"/>
                  <a:pt x="5467" y="4381"/>
                </a:cubicBezTo>
                <a:cubicBezTo>
                  <a:pt x="5445" y="4396"/>
                  <a:pt x="5429" y="4412"/>
                  <a:pt x="5414" y="4435"/>
                </a:cubicBezTo>
                <a:cubicBezTo>
                  <a:pt x="5400" y="4458"/>
                  <a:pt x="5394" y="4483"/>
                  <a:pt x="5394" y="4508"/>
                </a:cubicBezTo>
                <a:cubicBezTo>
                  <a:pt x="5394" y="4534"/>
                  <a:pt x="5399" y="4556"/>
                  <a:pt x="5414" y="4579"/>
                </a:cubicBezTo>
                <a:cubicBezTo>
                  <a:pt x="5425" y="4602"/>
                  <a:pt x="5445" y="4619"/>
                  <a:pt x="5467" y="4633"/>
                </a:cubicBezTo>
                <a:cubicBezTo>
                  <a:pt x="5490" y="4648"/>
                  <a:pt x="5516" y="4652"/>
                  <a:pt x="5541" y="4652"/>
                </a:cubicBezTo>
                <a:cubicBezTo>
                  <a:pt x="5567" y="4652"/>
                  <a:pt x="5591" y="4648"/>
                  <a:pt x="5614" y="4633"/>
                </a:cubicBezTo>
                <a:cubicBezTo>
                  <a:pt x="5637" y="4619"/>
                  <a:pt x="5654" y="4602"/>
                  <a:pt x="5668" y="4579"/>
                </a:cubicBezTo>
                <a:cubicBezTo>
                  <a:pt x="5683" y="4556"/>
                  <a:pt x="5687" y="4534"/>
                  <a:pt x="5687" y="4508"/>
                </a:cubicBezTo>
                <a:cubicBezTo>
                  <a:pt x="5687" y="4483"/>
                  <a:pt x="5683" y="4458"/>
                  <a:pt x="5668" y="4435"/>
                </a:cubicBezTo>
                <a:cubicBezTo>
                  <a:pt x="5654" y="4412"/>
                  <a:pt x="5637" y="4396"/>
                  <a:pt x="5614" y="4381"/>
                </a:cubicBezTo>
                <a:close/>
                <a:moveTo>
                  <a:pt x="5648" y="4568"/>
                </a:moveTo>
                <a:cubicBezTo>
                  <a:pt x="5637" y="4587"/>
                  <a:pt x="5623" y="4602"/>
                  <a:pt x="5603" y="4613"/>
                </a:cubicBezTo>
                <a:cubicBezTo>
                  <a:pt x="5584" y="4624"/>
                  <a:pt x="5563" y="4630"/>
                  <a:pt x="5541" y="4630"/>
                </a:cubicBezTo>
                <a:cubicBezTo>
                  <a:pt x="5518" y="4630"/>
                  <a:pt x="5498" y="4624"/>
                  <a:pt x="5481" y="4613"/>
                </a:cubicBezTo>
                <a:cubicBezTo>
                  <a:pt x="5464" y="4602"/>
                  <a:pt x="5447" y="4588"/>
                  <a:pt x="5436" y="4568"/>
                </a:cubicBezTo>
                <a:cubicBezTo>
                  <a:pt x="5425" y="4549"/>
                  <a:pt x="5419" y="4528"/>
                  <a:pt x="5419" y="4506"/>
                </a:cubicBezTo>
                <a:cubicBezTo>
                  <a:pt x="5419" y="4483"/>
                  <a:pt x="5425" y="4463"/>
                  <a:pt x="5436" y="4443"/>
                </a:cubicBezTo>
                <a:cubicBezTo>
                  <a:pt x="5447" y="4424"/>
                  <a:pt x="5462" y="4410"/>
                  <a:pt x="5481" y="4398"/>
                </a:cubicBezTo>
                <a:cubicBezTo>
                  <a:pt x="5501" y="4387"/>
                  <a:pt x="5521" y="4381"/>
                  <a:pt x="5541" y="4381"/>
                </a:cubicBezTo>
                <a:cubicBezTo>
                  <a:pt x="5563" y="4381"/>
                  <a:pt x="5583" y="4387"/>
                  <a:pt x="5600" y="4398"/>
                </a:cubicBezTo>
                <a:cubicBezTo>
                  <a:pt x="5620" y="4410"/>
                  <a:pt x="5634" y="4424"/>
                  <a:pt x="5645" y="4443"/>
                </a:cubicBezTo>
                <a:cubicBezTo>
                  <a:pt x="5656" y="4463"/>
                  <a:pt x="5662" y="4483"/>
                  <a:pt x="5662" y="4503"/>
                </a:cubicBezTo>
                <a:cubicBezTo>
                  <a:pt x="5665" y="4528"/>
                  <a:pt x="5659" y="4551"/>
                  <a:pt x="5648" y="4568"/>
                </a:cubicBezTo>
                <a:close/>
                <a:moveTo>
                  <a:pt x="5597" y="4475"/>
                </a:moveTo>
                <a:cubicBezTo>
                  <a:pt x="5597" y="4458"/>
                  <a:pt x="5592" y="4447"/>
                  <a:pt x="5583" y="4438"/>
                </a:cubicBezTo>
                <a:cubicBezTo>
                  <a:pt x="5575" y="4430"/>
                  <a:pt x="5557" y="4427"/>
                  <a:pt x="5538" y="4427"/>
                </a:cubicBezTo>
                <a:lnTo>
                  <a:pt x="5490" y="4427"/>
                </a:lnTo>
                <a:lnTo>
                  <a:pt x="5490" y="4587"/>
                </a:lnTo>
                <a:lnTo>
                  <a:pt x="5524" y="4587"/>
                </a:lnTo>
                <a:lnTo>
                  <a:pt x="5524" y="4525"/>
                </a:lnTo>
                <a:lnTo>
                  <a:pt x="5541" y="4525"/>
                </a:lnTo>
                <a:lnTo>
                  <a:pt x="5574" y="4587"/>
                </a:lnTo>
                <a:lnTo>
                  <a:pt x="5611" y="4587"/>
                </a:lnTo>
                <a:lnTo>
                  <a:pt x="5569" y="4517"/>
                </a:lnTo>
                <a:cubicBezTo>
                  <a:pt x="5589" y="4511"/>
                  <a:pt x="5597" y="4497"/>
                  <a:pt x="5597" y="4475"/>
                </a:cubicBezTo>
                <a:close/>
                <a:moveTo>
                  <a:pt x="5557" y="4494"/>
                </a:moveTo>
                <a:cubicBezTo>
                  <a:pt x="5552" y="4497"/>
                  <a:pt x="5546" y="4500"/>
                  <a:pt x="5538" y="4500"/>
                </a:cubicBezTo>
                <a:lnTo>
                  <a:pt x="5526" y="4500"/>
                </a:lnTo>
                <a:lnTo>
                  <a:pt x="5526" y="4452"/>
                </a:lnTo>
                <a:lnTo>
                  <a:pt x="5538" y="4452"/>
                </a:lnTo>
                <a:cubicBezTo>
                  <a:pt x="5546" y="4452"/>
                  <a:pt x="5555" y="4455"/>
                  <a:pt x="5557" y="4458"/>
                </a:cubicBezTo>
                <a:cubicBezTo>
                  <a:pt x="5563" y="4460"/>
                  <a:pt x="5563" y="4466"/>
                  <a:pt x="5563" y="4475"/>
                </a:cubicBezTo>
                <a:cubicBezTo>
                  <a:pt x="5563" y="4483"/>
                  <a:pt x="5560" y="4491"/>
                  <a:pt x="5557" y="4494"/>
                </a:cubicBezTo>
                <a:close/>
              </a:path>
            </a:pathLst>
          </a:custGeom>
          <a:solidFill>
            <a:schemeClr val="tx2">
              <a:alpha val="50000"/>
            </a:schemeClr>
          </a:solidFill>
          <a:ln>
            <a:noFill/>
          </a:ln>
          <a:effectLst/>
        </p:spPr>
        <p:txBody>
          <a:bodyPr wrap="none" anchor="ctr"/>
          <a:lstStyle/>
          <a:p>
            <a:endParaRPr lang="en-US" dirty="0"/>
          </a:p>
        </p:txBody>
      </p:sp>
    </p:spTree>
    <p:extLst>
      <p:ext uri="{BB962C8B-B14F-4D97-AF65-F5344CB8AC3E}">
        <p14:creationId xmlns:p14="http://schemas.microsoft.com/office/powerpoint/2010/main" val="1277851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53" presetClass="entr" presetSubtype="16"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Break Gold">
    <p:bg>
      <p:bgPr>
        <a:solidFill>
          <a:srgbClr val="CEA340"/>
        </a:solidFill>
        <a:effectLst/>
      </p:bgPr>
    </p:bg>
    <p:spTree>
      <p:nvGrpSpPr>
        <p:cNvPr id="1" name=""/>
        <p:cNvGrpSpPr/>
        <p:nvPr/>
      </p:nvGrpSpPr>
      <p:grpSpPr>
        <a:xfrm>
          <a:off x="0" y="0"/>
          <a:ext cx="0" cy="0"/>
          <a:chOff x="0" y="0"/>
          <a:chExt cx="0" cy="0"/>
        </a:xfrm>
      </p:grpSpPr>
      <p:sp>
        <p:nvSpPr>
          <p:cNvPr id="4" name="Text Placeholder 15"/>
          <p:cNvSpPr>
            <a:spLocks noGrp="1"/>
          </p:cNvSpPr>
          <p:nvPr>
            <p:ph type="body" sz="quarter" idx="11" hasCustomPrompt="1"/>
          </p:nvPr>
        </p:nvSpPr>
        <p:spPr>
          <a:xfrm>
            <a:off x="316016" y="2930314"/>
            <a:ext cx="8521494" cy="1708316"/>
          </a:xfrm>
          <a:prstGeom prst="rect">
            <a:avLst/>
          </a:prstGeom>
        </p:spPr>
        <p:txBody>
          <a:bodyPr vert="horz"/>
          <a:lstStyle>
            <a:lvl1pPr marL="0" indent="0" algn="ctr">
              <a:spcBef>
                <a:spcPts val="0"/>
              </a:spcBef>
              <a:buFontTx/>
              <a:buNone/>
              <a:defRPr sz="4800" b="0" i="0">
                <a:solidFill>
                  <a:srgbClr val="000000"/>
                </a:solidFill>
                <a:latin typeface="Merriweather Light"/>
                <a:cs typeface="Merriweather Light"/>
              </a:defRPr>
            </a:lvl1pPr>
          </a:lstStyle>
          <a:p>
            <a:pPr lvl="0"/>
            <a:r>
              <a:rPr lang="en-US" dirty="0"/>
              <a:t>Section Divider</a:t>
            </a:r>
          </a:p>
        </p:txBody>
      </p:sp>
      <p:sp>
        <p:nvSpPr>
          <p:cNvPr id="7" name="Freeform 1"/>
          <p:cNvSpPr>
            <a:spLocks noChangeArrowheads="1"/>
          </p:cNvSpPr>
          <p:nvPr userDrawn="1"/>
        </p:nvSpPr>
        <p:spPr bwMode="auto">
          <a:xfrm>
            <a:off x="3384115" y="755315"/>
            <a:ext cx="2323424" cy="1729969"/>
          </a:xfrm>
          <a:custGeom>
            <a:avLst/>
            <a:gdLst>
              <a:gd name="T0" fmla="*/ 3780 w 6303"/>
              <a:gd name="T1" fmla="*/ 2232 h 4690"/>
              <a:gd name="T2" fmla="*/ 4420 w 6303"/>
              <a:gd name="T3" fmla="*/ 1705 h 4690"/>
              <a:gd name="T4" fmla="*/ 4420 w 6303"/>
              <a:gd name="T5" fmla="*/ 1817 h 4690"/>
              <a:gd name="T6" fmla="*/ 4330 w 6303"/>
              <a:gd name="T7" fmla="*/ 2184 h 4690"/>
              <a:gd name="T8" fmla="*/ 4333 w 6303"/>
              <a:gd name="T9" fmla="*/ 1724 h 4690"/>
              <a:gd name="T10" fmla="*/ 1557 w 6303"/>
              <a:gd name="T11" fmla="*/ 2815 h 4690"/>
              <a:gd name="T12" fmla="*/ 3853 w 6303"/>
              <a:gd name="T13" fmla="*/ 1851 h 4690"/>
              <a:gd name="T14" fmla="*/ 3546 w 6303"/>
              <a:gd name="T15" fmla="*/ 2153 h 4690"/>
              <a:gd name="T16" fmla="*/ 4536 w 6303"/>
              <a:gd name="T17" fmla="*/ 3196 h 4690"/>
              <a:gd name="T18" fmla="*/ 4192 w 6303"/>
              <a:gd name="T19" fmla="*/ 3436 h 4690"/>
              <a:gd name="T20" fmla="*/ 4403 w 6303"/>
              <a:gd name="T21" fmla="*/ 3470 h 4690"/>
              <a:gd name="T22" fmla="*/ 4542 w 6303"/>
              <a:gd name="T23" fmla="*/ 2683 h 4690"/>
              <a:gd name="T24" fmla="*/ 3667 w 6303"/>
              <a:gd name="T25" fmla="*/ 2815 h 4690"/>
              <a:gd name="T26" fmla="*/ 4381 w 6303"/>
              <a:gd name="T27" fmla="*/ 3058 h 4690"/>
              <a:gd name="T28" fmla="*/ 4694 w 6303"/>
              <a:gd name="T29" fmla="*/ 3428 h 4690"/>
              <a:gd name="T30" fmla="*/ 4621 w 6303"/>
              <a:gd name="T31" fmla="*/ 2908 h 4690"/>
              <a:gd name="T32" fmla="*/ 2500 w 6303"/>
              <a:gd name="T33" fmla="*/ 3018 h 4690"/>
              <a:gd name="T34" fmla="*/ 4832 w 6303"/>
              <a:gd name="T35" fmla="*/ 1879 h 4690"/>
              <a:gd name="T36" fmla="*/ 3681 w 6303"/>
              <a:gd name="T37" fmla="*/ 3289 h 4690"/>
              <a:gd name="T38" fmla="*/ 2844 w 6303"/>
              <a:gd name="T39" fmla="*/ 3222 h 4690"/>
              <a:gd name="T40" fmla="*/ 3104 w 6303"/>
              <a:gd name="T41" fmla="*/ 3360 h 4690"/>
              <a:gd name="T42" fmla="*/ 3670 w 6303"/>
              <a:gd name="T43" fmla="*/ 3312 h 4690"/>
              <a:gd name="T44" fmla="*/ 4784 w 6303"/>
              <a:gd name="T45" fmla="*/ 1795 h 4690"/>
              <a:gd name="T46" fmla="*/ 4683 w 6303"/>
              <a:gd name="T47" fmla="*/ 1854 h 4690"/>
              <a:gd name="T48" fmla="*/ 2291 w 6303"/>
              <a:gd name="T49" fmla="*/ 3840 h 4690"/>
              <a:gd name="T50" fmla="*/ 2528 w 6303"/>
              <a:gd name="T51" fmla="*/ 4658 h 4690"/>
              <a:gd name="T52" fmla="*/ 3537 w 6303"/>
              <a:gd name="T53" fmla="*/ 4500 h 4690"/>
              <a:gd name="T54" fmla="*/ 3912 w 6303"/>
              <a:gd name="T55" fmla="*/ 4353 h 4690"/>
              <a:gd name="T56" fmla="*/ 3656 w 6303"/>
              <a:gd name="T57" fmla="*/ 4218 h 4690"/>
              <a:gd name="T58" fmla="*/ 4432 w 6303"/>
              <a:gd name="T59" fmla="*/ 4240 h 4690"/>
              <a:gd name="T60" fmla="*/ 4147 w 6303"/>
              <a:gd name="T61" fmla="*/ 4125 h 4690"/>
              <a:gd name="T62" fmla="*/ 4316 w 6303"/>
              <a:gd name="T63" fmla="*/ 4336 h 4690"/>
              <a:gd name="T64" fmla="*/ 4375 w 6303"/>
              <a:gd name="T65" fmla="*/ 4649 h 4690"/>
              <a:gd name="T66" fmla="*/ 4494 w 6303"/>
              <a:gd name="T67" fmla="*/ 4421 h 4690"/>
              <a:gd name="T68" fmla="*/ 4598 w 6303"/>
              <a:gd name="T69" fmla="*/ 4491 h 4690"/>
              <a:gd name="T70" fmla="*/ 5250 w 6303"/>
              <a:gd name="T71" fmla="*/ 2269 h 4690"/>
              <a:gd name="T72" fmla="*/ 4762 w 6303"/>
              <a:gd name="T73" fmla="*/ 2686 h 4690"/>
              <a:gd name="T74" fmla="*/ 3317 w 6303"/>
              <a:gd name="T75" fmla="*/ 4079 h 4690"/>
              <a:gd name="T76" fmla="*/ 3294 w 6303"/>
              <a:gd name="T77" fmla="*/ 3526 h 4690"/>
              <a:gd name="T78" fmla="*/ 2711 w 6303"/>
              <a:gd name="T79" fmla="*/ 3442 h 4690"/>
              <a:gd name="T80" fmla="*/ 984 w 6303"/>
              <a:gd name="T81" fmla="*/ 3710 h 4690"/>
              <a:gd name="T82" fmla="*/ 719 w 6303"/>
              <a:gd name="T83" fmla="*/ 2962 h 4690"/>
              <a:gd name="T84" fmla="*/ 874 w 6303"/>
              <a:gd name="T85" fmla="*/ 2527 h 4690"/>
              <a:gd name="T86" fmla="*/ 1591 w 6303"/>
              <a:gd name="T87" fmla="*/ 3814 h 4690"/>
              <a:gd name="T88" fmla="*/ 1518 w 6303"/>
              <a:gd name="T89" fmla="*/ 3495 h 4690"/>
              <a:gd name="T90" fmla="*/ 3179 w 6303"/>
              <a:gd name="T91" fmla="*/ 2852 h 4690"/>
              <a:gd name="T92" fmla="*/ 2917 w 6303"/>
              <a:gd name="T93" fmla="*/ 1944 h 4690"/>
              <a:gd name="T94" fmla="*/ 1159 w 6303"/>
              <a:gd name="T95" fmla="*/ 4669 h 4690"/>
              <a:gd name="T96" fmla="*/ 189 w 6303"/>
              <a:gd name="T97" fmla="*/ 773 h 4690"/>
              <a:gd name="T98" fmla="*/ 1585 w 6303"/>
              <a:gd name="T99" fmla="*/ 900 h 4690"/>
              <a:gd name="T100" fmla="*/ 1357 w 6303"/>
              <a:gd name="T101" fmla="*/ 522 h 4690"/>
              <a:gd name="T102" fmla="*/ 3221 w 6303"/>
              <a:gd name="T103" fmla="*/ 257 h 4690"/>
              <a:gd name="T104" fmla="*/ 4739 w 6303"/>
              <a:gd name="T105" fmla="*/ 869 h 4690"/>
              <a:gd name="T106" fmla="*/ 4299 w 6303"/>
              <a:gd name="T107" fmla="*/ 779 h 4690"/>
              <a:gd name="T108" fmla="*/ 6001 w 6303"/>
              <a:gd name="T109" fmla="*/ 1451 h 4690"/>
              <a:gd name="T110" fmla="*/ 5394 w 6303"/>
              <a:gd name="T111" fmla="*/ 4508 h 4690"/>
              <a:gd name="T112" fmla="*/ 5614 w 6303"/>
              <a:gd name="T113" fmla="*/ 4381 h 4690"/>
              <a:gd name="T114" fmla="*/ 5481 w 6303"/>
              <a:gd name="T115" fmla="*/ 4398 h 4690"/>
              <a:gd name="T116" fmla="*/ 5538 w 6303"/>
              <a:gd name="T117" fmla="*/ 4427 h 4690"/>
              <a:gd name="T118" fmla="*/ 5569 w 6303"/>
              <a:gd name="T119" fmla="*/ 4517 h 4690"/>
              <a:gd name="T120" fmla="*/ 5563 w 6303"/>
              <a:gd name="T121" fmla="*/ 4475 h 4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03" h="4690">
                <a:moveTo>
                  <a:pt x="4144" y="2536"/>
                </a:moveTo>
                <a:lnTo>
                  <a:pt x="4149" y="2446"/>
                </a:lnTo>
                <a:cubicBezTo>
                  <a:pt x="4180" y="2387"/>
                  <a:pt x="4209" y="2331"/>
                  <a:pt x="4240" y="2272"/>
                </a:cubicBezTo>
                <a:cubicBezTo>
                  <a:pt x="4245" y="2266"/>
                  <a:pt x="4248" y="2263"/>
                  <a:pt x="4254" y="2258"/>
                </a:cubicBezTo>
                <a:cubicBezTo>
                  <a:pt x="4214" y="2255"/>
                  <a:pt x="4175" y="2252"/>
                  <a:pt x="4135" y="2252"/>
                </a:cubicBezTo>
                <a:cubicBezTo>
                  <a:pt x="4022" y="2215"/>
                  <a:pt x="4008" y="2111"/>
                  <a:pt x="3989" y="2015"/>
                </a:cubicBezTo>
                <a:cubicBezTo>
                  <a:pt x="3901" y="2085"/>
                  <a:pt x="3763" y="2108"/>
                  <a:pt x="3647" y="2148"/>
                </a:cubicBezTo>
                <a:cubicBezTo>
                  <a:pt x="3692" y="2176"/>
                  <a:pt x="3735" y="2204"/>
                  <a:pt x="3780" y="2232"/>
                </a:cubicBezTo>
                <a:cubicBezTo>
                  <a:pt x="3800" y="2187"/>
                  <a:pt x="3814" y="2164"/>
                  <a:pt x="3856" y="2142"/>
                </a:cubicBezTo>
                <a:cubicBezTo>
                  <a:pt x="3958" y="2148"/>
                  <a:pt x="4076" y="2258"/>
                  <a:pt x="4107" y="2331"/>
                </a:cubicBezTo>
                <a:cubicBezTo>
                  <a:pt x="4141" y="2406"/>
                  <a:pt x="4101" y="2477"/>
                  <a:pt x="4144" y="2536"/>
                </a:cubicBezTo>
                <a:close/>
                <a:moveTo>
                  <a:pt x="4395" y="1600"/>
                </a:moveTo>
                <a:lnTo>
                  <a:pt x="4389" y="1600"/>
                </a:lnTo>
                <a:cubicBezTo>
                  <a:pt x="4372" y="1578"/>
                  <a:pt x="4355" y="1552"/>
                  <a:pt x="4341" y="1530"/>
                </a:cubicBezTo>
                <a:cubicBezTo>
                  <a:pt x="4336" y="1524"/>
                  <a:pt x="4327" y="1521"/>
                  <a:pt x="4322" y="1515"/>
                </a:cubicBezTo>
                <a:cubicBezTo>
                  <a:pt x="4347" y="1589"/>
                  <a:pt x="4392" y="1642"/>
                  <a:pt x="4420" y="1705"/>
                </a:cubicBezTo>
                <a:cubicBezTo>
                  <a:pt x="4426" y="1710"/>
                  <a:pt x="4434" y="1713"/>
                  <a:pt x="4440" y="1719"/>
                </a:cubicBezTo>
                <a:cubicBezTo>
                  <a:pt x="4463" y="1617"/>
                  <a:pt x="4511" y="1386"/>
                  <a:pt x="4426" y="1312"/>
                </a:cubicBezTo>
                <a:cubicBezTo>
                  <a:pt x="4446" y="1408"/>
                  <a:pt x="4437" y="1513"/>
                  <a:pt x="4398" y="1586"/>
                </a:cubicBezTo>
                <a:lnTo>
                  <a:pt x="4398" y="1600"/>
                </a:lnTo>
                <a:lnTo>
                  <a:pt x="4395" y="1600"/>
                </a:lnTo>
                <a:close/>
                <a:moveTo>
                  <a:pt x="4618" y="2074"/>
                </a:moveTo>
                <a:cubicBezTo>
                  <a:pt x="4581" y="2071"/>
                  <a:pt x="4544" y="2069"/>
                  <a:pt x="4505" y="2069"/>
                </a:cubicBezTo>
                <a:cubicBezTo>
                  <a:pt x="4451" y="1995"/>
                  <a:pt x="4406" y="1947"/>
                  <a:pt x="4420" y="1817"/>
                </a:cubicBezTo>
                <a:cubicBezTo>
                  <a:pt x="4395" y="1798"/>
                  <a:pt x="4370" y="1775"/>
                  <a:pt x="4344" y="1755"/>
                </a:cubicBezTo>
                <a:cubicBezTo>
                  <a:pt x="4322" y="1812"/>
                  <a:pt x="4274" y="1857"/>
                  <a:pt x="4217" y="1882"/>
                </a:cubicBezTo>
                <a:lnTo>
                  <a:pt x="4217" y="1888"/>
                </a:lnTo>
                <a:cubicBezTo>
                  <a:pt x="4268" y="1922"/>
                  <a:pt x="4322" y="1927"/>
                  <a:pt x="4350" y="1987"/>
                </a:cubicBezTo>
                <a:cubicBezTo>
                  <a:pt x="4364" y="2006"/>
                  <a:pt x="4353" y="2009"/>
                  <a:pt x="4344" y="2043"/>
                </a:cubicBezTo>
                <a:cubicBezTo>
                  <a:pt x="4262" y="2066"/>
                  <a:pt x="4234" y="2069"/>
                  <a:pt x="4149" y="2057"/>
                </a:cubicBezTo>
                <a:cubicBezTo>
                  <a:pt x="4206" y="2094"/>
                  <a:pt x="4262" y="2131"/>
                  <a:pt x="4316" y="2170"/>
                </a:cubicBezTo>
                <a:cubicBezTo>
                  <a:pt x="4322" y="2176"/>
                  <a:pt x="4324" y="2179"/>
                  <a:pt x="4330" y="2184"/>
                </a:cubicBezTo>
                <a:cubicBezTo>
                  <a:pt x="4353" y="2145"/>
                  <a:pt x="4370" y="2133"/>
                  <a:pt x="4406" y="2108"/>
                </a:cubicBezTo>
                <a:cubicBezTo>
                  <a:pt x="4449" y="2128"/>
                  <a:pt x="4491" y="2150"/>
                  <a:pt x="4533" y="2170"/>
                </a:cubicBezTo>
                <a:cubicBezTo>
                  <a:pt x="4539" y="2176"/>
                  <a:pt x="4542" y="2179"/>
                  <a:pt x="4547" y="2184"/>
                </a:cubicBezTo>
                <a:cubicBezTo>
                  <a:pt x="4567" y="2153"/>
                  <a:pt x="4584" y="2125"/>
                  <a:pt x="4604" y="2094"/>
                </a:cubicBezTo>
                <a:cubicBezTo>
                  <a:pt x="4609" y="2085"/>
                  <a:pt x="4612" y="2080"/>
                  <a:pt x="4618" y="2074"/>
                </a:cubicBezTo>
                <a:close/>
                <a:moveTo>
                  <a:pt x="4045" y="1752"/>
                </a:moveTo>
                <a:cubicBezTo>
                  <a:pt x="4124" y="1705"/>
                  <a:pt x="4228" y="1713"/>
                  <a:pt x="4333" y="1733"/>
                </a:cubicBezTo>
                <a:lnTo>
                  <a:pt x="4333" y="1724"/>
                </a:lnTo>
                <a:cubicBezTo>
                  <a:pt x="4189" y="1668"/>
                  <a:pt x="4099" y="1496"/>
                  <a:pt x="4053" y="1346"/>
                </a:cubicBezTo>
                <a:cubicBezTo>
                  <a:pt x="4034" y="1326"/>
                  <a:pt x="4011" y="1309"/>
                  <a:pt x="3991" y="1290"/>
                </a:cubicBezTo>
                <a:cubicBezTo>
                  <a:pt x="4034" y="1417"/>
                  <a:pt x="4093" y="1493"/>
                  <a:pt x="4090" y="1673"/>
                </a:cubicBezTo>
                <a:cubicBezTo>
                  <a:pt x="3960" y="1671"/>
                  <a:pt x="3946" y="1611"/>
                  <a:pt x="3895" y="1532"/>
                </a:cubicBezTo>
                <a:lnTo>
                  <a:pt x="3895" y="1518"/>
                </a:lnTo>
                <a:lnTo>
                  <a:pt x="3884" y="1518"/>
                </a:lnTo>
                <a:cubicBezTo>
                  <a:pt x="3890" y="1654"/>
                  <a:pt x="3949" y="1710"/>
                  <a:pt x="4045" y="1752"/>
                </a:cubicBezTo>
                <a:close/>
                <a:moveTo>
                  <a:pt x="1557" y="2815"/>
                </a:moveTo>
                <a:cubicBezTo>
                  <a:pt x="1374" y="3013"/>
                  <a:pt x="1267" y="3075"/>
                  <a:pt x="1188" y="3397"/>
                </a:cubicBezTo>
                <a:cubicBezTo>
                  <a:pt x="1289" y="3298"/>
                  <a:pt x="1309" y="3134"/>
                  <a:pt x="1391" y="3013"/>
                </a:cubicBezTo>
                <a:cubicBezTo>
                  <a:pt x="1430" y="2948"/>
                  <a:pt x="1549" y="2880"/>
                  <a:pt x="1557" y="2815"/>
                </a:cubicBezTo>
                <a:close/>
                <a:moveTo>
                  <a:pt x="3876" y="1927"/>
                </a:moveTo>
                <a:cubicBezTo>
                  <a:pt x="3887" y="1922"/>
                  <a:pt x="3898" y="1913"/>
                  <a:pt x="3910" y="1908"/>
                </a:cubicBezTo>
                <a:cubicBezTo>
                  <a:pt x="3921" y="1894"/>
                  <a:pt x="3932" y="1879"/>
                  <a:pt x="3943" y="1865"/>
                </a:cubicBezTo>
                <a:lnTo>
                  <a:pt x="3859" y="1865"/>
                </a:lnTo>
                <a:cubicBezTo>
                  <a:pt x="3856" y="1860"/>
                  <a:pt x="3853" y="1857"/>
                  <a:pt x="3853" y="1851"/>
                </a:cubicBezTo>
                <a:cubicBezTo>
                  <a:pt x="3867" y="1837"/>
                  <a:pt x="3881" y="1823"/>
                  <a:pt x="3895" y="1809"/>
                </a:cubicBezTo>
                <a:cubicBezTo>
                  <a:pt x="3591" y="1815"/>
                  <a:pt x="3616" y="1626"/>
                  <a:pt x="3512" y="1439"/>
                </a:cubicBezTo>
                <a:cubicBezTo>
                  <a:pt x="3509" y="1716"/>
                  <a:pt x="3613" y="1939"/>
                  <a:pt x="3876" y="1927"/>
                </a:cubicBezTo>
                <a:close/>
                <a:moveTo>
                  <a:pt x="3610" y="2060"/>
                </a:moveTo>
                <a:cubicBezTo>
                  <a:pt x="3351" y="2035"/>
                  <a:pt x="3325" y="1848"/>
                  <a:pt x="3176" y="1719"/>
                </a:cubicBezTo>
                <a:cubicBezTo>
                  <a:pt x="3213" y="1967"/>
                  <a:pt x="3351" y="2133"/>
                  <a:pt x="3574" y="2201"/>
                </a:cubicBezTo>
                <a:lnTo>
                  <a:pt x="3602" y="2201"/>
                </a:lnTo>
                <a:cubicBezTo>
                  <a:pt x="3582" y="2184"/>
                  <a:pt x="3565" y="2167"/>
                  <a:pt x="3546" y="2153"/>
                </a:cubicBezTo>
                <a:cubicBezTo>
                  <a:pt x="3540" y="2145"/>
                  <a:pt x="3531" y="2133"/>
                  <a:pt x="3526" y="2125"/>
                </a:cubicBezTo>
                <a:cubicBezTo>
                  <a:pt x="3551" y="2108"/>
                  <a:pt x="3577" y="2091"/>
                  <a:pt x="3602" y="2077"/>
                </a:cubicBezTo>
                <a:cubicBezTo>
                  <a:pt x="3608" y="2071"/>
                  <a:pt x="3608" y="2066"/>
                  <a:pt x="3610" y="2060"/>
                </a:cubicBezTo>
                <a:close/>
                <a:moveTo>
                  <a:pt x="4561" y="3061"/>
                </a:moveTo>
                <a:cubicBezTo>
                  <a:pt x="4592" y="3151"/>
                  <a:pt x="4635" y="3199"/>
                  <a:pt x="4632" y="3335"/>
                </a:cubicBezTo>
                <a:lnTo>
                  <a:pt x="4626" y="3335"/>
                </a:lnTo>
                <a:cubicBezTo>
                  <a:pt x="4601" y="3289"/>
                  <a:pt x="4576" y="3247"/>
                  <a:pt x="4550" y="3202"/>
                </a:cubicBezTo>
                <a:cubicBezTo>
                  <a:pt x="4544" y="3199"/>
                  <a:pt x="4542" y="3196"/>
                  <a:pt x="4536" y="3196"/>
                </a:cubicBezTo>
                <a:cubicBezTo>
                  <a:pt x="4561" y="3295"/>
                  <a:pt x="4621" y="3484"/>
                  <a:pt x="4536" y="3574"/>
                </a:cubicBezTo>
                <a:cubicBezTo>
                  <a:pt x="4530" y="3569"/>
                  <a:pt x="4528" y="3566"/>
                  <a:pt x="4522" y="3560"/>
                </a:cubicBezTo>
                <a:cubicBezTo>
                  <a:pt x="4440" y="3470"/>
                  <a:pt x="4525" y="3292"/>
                  <a:pt x="4355" y="3210"/>
                </a:cubicBezTo>
                <a:cubicBezTo>
                  <a:pt x="4347" y="3202"/>
                  <a:pt x="4336" y="3191"/>
                  <a:pt x="4327" y="3182"/>
                </a:cubicBezTo>
                <a:cubicBezTo>
                  <a:pt x="4330" y="3210"/>
                  <a:pt x="4333" y="3239"/>
                  <a:pt x="4333" y="3267"/>
                </a:cubicBezTo>
                <a:cubicBezTo>
                  <a:pt x="4310" y="3309"/>
                  <a:pt x="4285" y="3351"/>
                  <a:pt x="4262" y="3394"/>
                </a:cubicBezTo>
                <a:cubicBezTo>
                  <a:pt x="4214" y="3399"/>
                  <a:pt x="4186" y="3394"/>
                  <a:pt x="4144" y="3388"/>
                </a:cubicBezTo>
                <a:cubicBezTo>
                  <a:pt x="4161" y="3405"/>
                  <a:pt x="4178" y="3422"/>
                  <a:pt x="4192" y="3436"/>
                </a:cubicBezTo>
                <a:cubicBezTo>
                  <a:pt x="4195" y="3521"/>
                  <a:pt x="4152" y="3552"/>
                  <a:pt x="4079" y="3563"/>
                </a:cubicBezTo>
                <a:cubicBezTo>
                  <a:pt x="4099" y="3569"/>
                  <a:pt x="4116" y="3577"/>
                  <a:pt x="4135" y="3583"/>
                </a:cubicBezTo>
                <a:cubicBezTo>
                  <a:pt x="4155" y="3679"/>
                  <a:pt x="4180" y="3797"/>
                  <a:pt x="4169" y="3905"/>
                </a:cubicBezTo>
                <a:cubicBezTo>
                  <a:pt x="4228" y="3955"/>
                  <a:pt x="4285" y="4006"/>
                  <a:pt x="4344" y="4057"/>
                </a:cubicBezTo>
                <a:cubicBezTo>
                  <a:pt x="4361" y="4054"/>
                  <a:pt x="4378" y="4051"/>
                  <a:pt x="4392" y="4051"/>
                </a:cubicBezTo>
                <a:cubicBezTo>
                  <a:pt x="4358" y="3986"/>
                  <a:pt x="4327" y="3921"/>
                  <a:pt x="4293" y="3857"/>
                </a:cubicBezTo>
                <a:cubicBezTo>
                  <a:pt x="4262" y="3755"/>
                  <a:pt x="4262" y="3642"/>
                  <a:pt x="4223" y="3555"/>
                </a:cubicBezTo>
                <a:cubicBezTo>
                  <a:pt x="4313" y="3546"/>
                  <a:pt x="4355" y="3515"/>
                  <a:pt x="4403" y="3470"/>
                </a:cubicBezTo>
                <a:cubicBezTo>
                  <a:pt x="4401" y="3631"/>
                  <a:pt x="4395" y="3763"/>
                  <a:pt x="4460" y="3868"/>
                </a:cubicBezTo>
                <a:cubicBezTo>
                  <a:pt x="4463" y="3873"/>
                  <a:pt x="4465" y="3876"/>
                  <a:pt x="4465" y="3882"/>
                </a:cubicBezTo>
                <a:cubicBezTo>
                  <a:pt x="4471" y="3769"/>
                  <a:pt x="4513" y="3653"/>
                  <a:pt x="4626" y="3645"/>
                </a:cubicBezTo>
                <a:cubicBezTo>
                  <a:pt x="4629" y="3639"/>
                  <a:pt x="4632" y="3636"/>
                  <a:pt x="4632" y="3631"/>
                </a:cubicBezTo>
                <a:cubicBezTo>
                  <a:pt x="4621" y="3625"/>
                  <a:pt x="4609" y="3617"/>
                  <a:pt x="4598" y="3611"/>
                </a:cubicBezTo>
                <a:cubicBezTo>
                  <a:pt x="4640" y="3374"/>
                  <a:pt x="4813" y="3241"/>
                  <a:pt x="4561" y="3061"/>
                </a:cubicBezTo>
                <a:close/>
                <a:moveTo>
                  <a:pt x="4471" y="2829"/>
                </a:moveTo>
                <a:cubicBezTo>
                  <a:pt x="4494" y="2781"/>
                  <a:pt x="4519" y="2731"/>
                  <a:pt x="4542" y="2683"/>
                </a:cubicBezTo>
                <a:cubicBezTo>
                  <a:pt x="4494" y="2705"/>
                  <a:pt x="4443" y="2731"/>
                  <a:pt x="4395" y="2753"/>
                </a:cubicBezTo>
                <a:cubicBezTo>
                  <a:pt x="4426" y="2812"/>
                  <a:pt x="4468" y="2973"/>
                  <a:pt x="4437" y="3041"/>
                </a:cubicBezTo>
                <a:lnTo>
                  <a:pt x="4437" y="3055"/>
                </a:lnTo>
                <a:cubicBezTo>
                  <a:pt x="4322" y="2948"/>
                  <a:pt x="4257" y="2796"/>
                  <a:pt x="4296" y="2606"/>
                </a:cubicBezTo>
                <a:cubicBezTo>
                  <a:pt x="4087" y="2742"/>
                  <a:pt x="3881" y="2725"/>
                  <a:pt x="3780" y="2480"/>
                </a:cubicBezTo>
                <a:cubicBezTo>
                  <a:pt x="3763" y="2426"/>
                  <a:pt x="3746" y="2373"/>
                  <a:pt x="3732" y="2320"/>
                </a:cubicBezTo>
                <a:cubicBezTo>
                  <a:pt x="3729" y="2402"/>
                  <a:pt x="3737" y="2434"/>
                  <a:pt x="3752" y="2494"/>
                </a:cubicBezTo>
                <a:cubicBezTo>
                  <a:pt x="3670" y="2536"/>
                  <a:pt x="3661" y="2688"/>
                  <a:pt x="3667" y="2815"/>
                </a:cubicBezTo>
                <a:cubicBezTo>
                  <a:pt x="3704" y="2739"/>
                  <a:pt x="3737" y="2623"/>
                  <a:pt x="3766" y="2556"/>
                </a:cubicBezTo>
                <a:cubicBezTo>
                  <a:pt x="3771" y="2553"/>
                  <a:pt x="3774" y="2550"/>
                  <a:pt x="3780" y="2550"/>
                </a:cubicBezTo>
                <a:cubicBezTo>
                  <a:pt x="3794" y="2666"/>
                  <a:pt x="3890" y="2660"/>
                  <a:pt x="3935" y="2731"/>
                </a:cubicBezTo>
                <a:cubicBezTo>
                  <a:pt x="3966" y="2894"/>
                  <a:pt x="3994" y="3058"/>
                  <a:pt x="4025" y="3219"/>
                </a:cubicBezTo>
                <a:lnTo>
                  <a:pt x="4031" y="3219"/>
                </a:lnTo>
                <a:cubicBezTo>
                  <a:pt x="4020" y="3066"/>
                  <a:pt x="4000" y="2917"/>
                  <a:pt x="4017" y="2750"/>
                </a:cubicBezTo>
                <a:cubicBezTo>
                  <a:pt x="4059" y="2728"/>
                  <a:pt x="4104" y="2731"/>
                  <a:pt x="4164" y="2736"/>
                </a:cubicBezTo>
                <a:cubicBezTo>
                  <a:pt x="4237" y="2844"/>
                  <a:pt x="4307" y="2951"/>
                  <a:pt x="4381" y="3058"/>
                </a:cubicBezTo>
                <a:cubicBezTo>
                  <a:pt x="4401" y="3109"/>
                  <a:pt x="4423" y="3160"/>
                  <a:pt x="4443" y="3213"/>
                </a:cubicBezTo>
                <a:lnTo>
                  <a:pt x="4443" y="3227"/>
                </a:lnTo>
                <a:cubicBezTo>
                  <a:pt x="4499" y="3095"/>
                  <a:pt x="4451" y="2971"/>
                  <a:pt x="4652" y="2976"/>
                </a:cubicBezTo>
                <a:lnTo>
                  <a:pt x="4657" y="2976"/>
                </a:lnTo>
                <a:cubicBezTo>
                  <a:pt x="4666" y="2987"/>
                  <a:pt x="4677" y="2999"/>
                  <a:pt x="4686" y="3010"/>
                </a:cubicBezTo>
                <a:cubicBezTo>
                  <a:pt x="4674" y="3024"/>
                  <a:pt x="4663" y="3038"/>
                  <a:pt x="4652" y="3052"/>
                </a:cubicBezTo>
                <a:cubicBezTo>
                  <a:pt x="4725" y="3112"/>
                  <a:pt x="4903" y="3332"/>
                  <a:pt x="4708" y="3408"/>
                </a:cubicBezTo>
                <a:cubicBezTo>
                  <a:pt x="4702" y="3414"/>
                  <a:pt x="4700" y="3422"/>
                  <a:pt x="4694" y="3428"/>
                </a:cubicBezTo>
                <a:cubicBezTo>
                  <a:pt x="4996" y="3368"/>
                  <a:pt x="5038" y="3078"/>
                  <a:pt x="5007" y="2742"/>
                </a:cubicBezTo>
                <a:lnTo>
                  <a:pt x="5002" y="2742"/>
                </a:lnTo>
                <a:cubicBezTo>
                  <a:pt x="4979" y="2866"/>
                  <a:pt x="4951" y="3010"/>
                  <a:pt x="4917" y="3112"/>
                </a:cubicBezTo>
                <a:cubicBezTo>
                  <a:pt x="4906" y="3117"/>
                  <a:pt x="4894" y="3120"/>
                  <a:pt x="4883" y="3126"/>
                </a:cubicBezTo>
                <a:cubicBezTo>
                  <a:pt x="4872" y="3120"/>
                  <a:pt x="4861" y="3112"/>
                  <a:pt x="4849" y="3106"/>
                </a:cubicBezTo>
                <a:cubicBezTo>
                  <a:pt x="4773" y="3047"/>
                  <a:pt x="4815" y="2906"/>
                  <a:pt x="4844" y="2846"/>
                </a:cubicBezTo>
                <a:cubicBezTo>
                  <a:pt x="4798" y="2855"/>
                  <a:pt x="4784" y="2824"/>
                  <a:pt x="4782" y="2776"/>
                </a:cubicBezTo>
                <a:cubicBezTo>
                  <a:pt x="4728" y="2829"/>
                  <a:pt x="4691" y="2872"/>
                  <a:pt x="4621" y="2908"/>
                </a:cubicBezTo>
                <a:cubicBezTo>
                  <a:pt x="4632" y="2889"/>
                  <a:pt x="4643" y="2872"/>
                  <a:pt x="4655" y="2852"/>
                </a:cubicBezTo>
                <a:cubicBezTo>
                  <a:pt x="4607" y="2846"/>
                  <a:pt x="4522" y="2838"/>
                  <a:pt x="4471" y="2829"/>
                </a:cubicBezTo>
                <a:close/>
                <a:moveTo>
                  <a:pt x="2500" y="3018"/>
                </a:moveTo>
                <a:cubicBezTo>
                  <a:pt x="2443" y="3095"/>
                  <a:pt x="2319" y="3157"/>
                  <a:pt x="2220" y="3185"/>
                </a:cubicBezTo>
                <a:cubicBezTo>
                  <a:pt x="2212" y="3216"/>
                  <a:pt x="2201" y="3244"/>
                  <a:pt x="2192" y="3275"/>
                </a:cubicBezTo>
                <a:cubicBezTo>
                  <a:pt x="2232" y="3250"/>
                  <a:pt x="2280" y="3256"/>
                  <a:pt x="2333" y="3227"/>
                </a:cubicBezTo>
                <a:cubicBezTo>
                  <a:pt x="2392" y="3157"/>
                  <a:pt x="2455" y="3086"/>
                  <a:pt x="2514" y="3018"/>
                </a:cubicBezTo>
                <a:lnTo>
                  <a:pt x="2500" y="3018"/>
                </a:lnTo>
                <a:close/>
                <a:moveTo>
                  <a:pt x="4694" y="2069"/>
                </a:moveTo>
                <a:cubicBezTo>
                  <a:pt x="4722" y="2114"/>
                  <a:pt x="4750" y="2133"/>
                  <a:pt x="4827" y="2131"/>
                </a:cubicBezTo>
                <a:cubicBezTo>
                  <a:pt x="4861" y="2105"/>
                  <a:pt x="4872" y="2080"/>
                  <a:pt x="4897" y="2046"/>
                </a:cubicBezTo>
                <a:lnTo>
                  <a:pt x="4897" y="2032"/>
                </a:lnTo>
                <a:cubicBezTo>
                  <a:pt x="4987" y="2100"/>
                  <a:pt x="5083" y="2131"/>
                  <a:pt x="5114" y="2263"/>
                </a:cubicBezTo>
                <a:lnTo>
                  <a:pt x="5120" y="2263"/>
                </a:lnTo>
                <a:cubicBezTo>
                  <a:pt x="5131" y="2229"/>
                  <a:pt x="5143" y="2193"/>
                  <a:pt x="5154" y="2159"/>
                </a:cubicBezTo>
                <a:cubicBezTo>
                  <a:pt x="5047" y="2066"/>
                  <a:pt x="4940" y="1973"/>
                  <a:pt x="4832" y="1879"/>
                </a:cubicBezTo>
                <a:lnTo>
                  <a:pt x="4813" y="1879"/>
                </a:lnTo>
                <a:cubicBezTo>
                  <a:pt x="4753" y="1930"/>
                  <a:pt x="4700" y="1950"/>
                  <a:pt x="4618" y="1984"/>
                </a:cubicBezTo>
                <a:cubicBezTo>
                  <a:pt x="4652" y="2004"/>
                  <a:pt x="4688" y="2026"/>
                  <a:pt x="4722" y="2046"/>
                </a:cubicBezTo>
                <a:cubicBezTo>
                  <a:pt x="4734" y="2021"/>
                  <a:pt x="4745" y="1995"/>
                  <a:pt x="4756" y="1970"/>
                </a:cubicBezTo>
                <a:cubicBezTo>
                  <a:pt x="4779" y="1964"/>
                  <a:pt x="4804" y="1956"/>
                  <a:pt x="4827" y="1950"/>
                </a:cubicBezTo>
                <a:cubicBezTo>
                  <a:pt x="4855" y="1970"/>
                  <a:pt x="4855" y="1973"/>
                  <a:pt x="4855" y="2021"/>
                </a:cubicBezTo>
                <a:cubicBezTo>
                  <a:pt x="4801" y="2063"/>
                  <a:pt x="4793" y="2074"/>
                  <a:pt x="4694" y="2069"/>
                </a:cubicBezTo>
                <a:close/>
                <a:moveTo>
                  <a:pt x="3681" y="3289"/>
                </a:moveTo>
                <a:cubicBezTo>
                  <a:pt x="3582" y="3275"/>
                  <a:pt x="3506" y="3222"/>
                  <a:pt x="3478" y="3137"/>
                </a:cubicBezTo>
                <a:cubicBezTo>
                  <a:pt x="3472" y="3134"/>
                  <a:pt x="3469" y="3131"/>
                  <a:pt x="3464" y="3131"/>
                </a:cubicBezTo>
                <a:cubicBezTo>
                  <a:pt x="3467" y="3303"/>
                  <a:pt x="3438" y="3363"/>
                  <a:pt x="3345" y="3433"/>
                </a:cubicBezTo>
                <a:cubicBezTo>
                  <a:pt x="3280" y="3425"/>
                  <a:pt x="3258" y="3399"/>
                  <a:pt x="3213" y="3377"/>
                </a:cubicBezTo>
                <a:cubicBezTo>
                  <a:pt x="3210" y="3354"/>
                  <a:pt x="3207" y="3329"/>
                  <a:pt x="3207" y="3306"/>
                </a:cubicBezTo>
                <a:cubicBezTo>
                  <a:pt x="3159" y="3329"/>
                  <a:pt x="3067" y="3337"/>
                  <a:pt x="3019" y="3306"/>
                </a:cubicBezTo>
                <a:cubicBezTo>
                  <a:pt x="2977" y="3284"/>
                  <a:pt x="2951" y="3236"/>
                  <a:pt x="2943" y="3179"/>
                </a:cubicBezTo>
                <a:cubicBezTo>
                  <a:pt x="2906" y="3196"/>
                  <a:pt x="2892" y="3213"/>
                  <a:pt x="2844" y="3222"/>
                </a:cubicBezTo>
                <a:cubicBezTo>
                  <a:pt x="2666" y="3123"/>
                  <a:pt x="2629" y="2872"/>
                  <a:pt x="2347" y="2872"/>
                </a:cubicBezTo>
                <a:cubicBezTo>
                  <a:pt x="2268" y="2908"/>
                  <a:pt x="2198" y="2906"/>
                  <a:pt x="2144" y="2962"/>
                </a:cubicBezTo>
                <a:cubicBezTo>
                  <a:pt x="2124" y="2976"/>
                  <a:pt x="2167" y="3072"/>
                  <a:pt x="2172" y="3123"/>
                </a:cubicBezTo>
                <a:cubicBezTo>
                  <a:pt x="2246" y="3078"/>
                  <a:pt x="2280" y="2982"/>
                  <a:pt x="2376" y="2956"/>
                </a:cubicBezTo>
                <a:cubicBezTo>
                  <a:pt x="2573" y="2900"/>
                  <a:pt x="2728" y="3145"/>
                  <a:pt x="2773" y="3250"/>
                </a:cubicBezTo>
                <a:cubicBezTo>
                  <a:pt x="2802" y="3267"/>
                  <a:pt x="2821" y="3272"/>
                  <a:pt x="2864" y="3256"/>
                </a:cubicBezTo>
                <a:cubicBezTo>
                  <a:pt x="2909" y="3284"/>
                  <a:pt x="2940" y="3306"/>
                  <a:pt x="2948" y="3374"/>
                </a:cubicBezTo>
                <a:cubicBezTo>
                  <a:pt x="3002" y="3360"/>
                  <a:pt x="3036" y="3354"/>
                  <a:pt x="3104" y="3360"/>
                </a:cubicBezTo>
                <a:cubicBezTo>
                  <a:pt x="3106" y="3380"/>
                  <a:pt x="3109" y="3397"/>
                  <a:pt x="3109" y="3416"/>
                </a:cubicBezTo>
                <a:cubicBezTo>
                  <a:pt x="3143" y="3414"/>
                  <a:pt x="3179" y="3411"/>
                  <a:pt x="3213" y="3411"/>
                </a:cubicBezTo>
                <a:cubicBezTo>
                  <a:pt x="3252" y="3439"/>
                  <a:pt x="3303" y="3476"/>
                  <a:pt x="3325" y="3524"/>
                </a:cubicBezTo>
                <a:cubicBezTo>
                  <a:pt x="3402" y="3498"/>
                  <a:pt x="3436" y="3419"/>
                  <a:pt x="3529" y="3411"/>
                </a:cubicBezTo>
                <a:cubicBezTo>
                  <a:pt x="3568" y="3459"/>
                  <a:pt x="3608" y="3504"/>
                  <a:pt x="3647" y="3552"/>
                </a:cubicBezTo>
                <a:cubicBezTo>
                  <a:pt x="3653" y="3555"/>
                  <a:pt x="3656" y="3557"/>
                  <a:pt x="3661" y="3557"/>
                </a:cubicBezTo>
                <a:cubicBezTo>
                  <a:pt x="3658" y="3459"/>
                  <a:pt x="3616" y="3430"/>
                  <a:pt x="3599" y="3354"/>
                </a:cubicBezTo>
                <a:cubicBezTo>
                  <a:pt x="3622" y="3340"/>
                  <a:pt x="3647" y="3326"/>
                  <a:pt x="3670" y="3312"/>
                </a:cubicBezTo>
                <a:cubicBezTo>
                  <a:pt x="3673" y="3303"/>
                  <a:pt x="3675" y="3298"/>
                  <a:pt x="3681" y="3289"/>
                </a:cubicBezTo>
                <a:close/>
                <a:moveTo>
                  <a:pt x="2641" y="3137"/>
                </a:moveTo>
                <a:cubicBezTo>
                  <a:pt x="2635" y="3134"/>
                  <a:pt x="2632" y="3131"/>
                  <a:pt x="2627" y="3131"/>
                </a:cubicBezTo>
                <a:cubicBezTo>
                  <a:pt x="2553" y="3168"/>
                  <a:pt x="2460" y="3188"/>
                  <a:pt x="2395" y="3216"/>
                </a:cubicBezTo>
                <a:cubicBezTo>
                  <a:pt x="2387" y="3227"/>
                  <a:pt x="2376" y="3239"/>
                  <a:pt x="2367" y="3250"/>
                </a:cubicBezTo>
                <a:cubicBezTo>
                  <a:pt x="2387" y="3261"/>
                  <a:pt x="2409" y="3272"/>
                  <a:pt x="2429" y="3284"/>
                </a:cubicBezTo>
                <a:cubicBezTo>
                  <a:pt x="2500" y="3233"/>
                  <a:pt x="2570" y="3185"/>
                  <a:pt x="2641" y="3137"/>
                </a:cubicBezTo>
                <a:close/>
                <a:moveTo>
                  <a:pt x="4784" y="1795"/>
                </a:moveTo>
                <a:lnTo>
                  <a:pt x="4784" y="1789"/>
                </a:lnTo>
                <a:cubicBezTo>
                  <a:pt x="4734" y="1769"/>
                  <a:pt x="4683" y="1752"/>
                  <a:pt x="4629" y="1733"/>
                </a:cubicBezTo>
                <a:cubicBezTo>
                  <a:pt x="4626" y="1673"/>
                  <a:pt x="4623" y="1611"/>
                  <a:pt x="4623" y="1552"/>
                </a:cubicBezTo>
                <a:cubicBezTo>
                  <a:pt x="4604" y="1484"/>
                  <a:pt x="4553" y="1408"/>
                  <a:pt x="4539" y="1321"/>
                </a:cubicBezTo>
                <a:cubicBezTo>
                  <a:pt x="4544" y="1281"/>
                  <a:pt x="4547" y="1242"/>
                  <a:pt x="4553" y="1202"/>
                </a:cubicBezTo>
                <a:cubicBezTo>
                  <a:pt x="4519" y="1349"/>
                  <a:pt x="4519" y="1487"/>
                  <a:pt x="4573" y="1623"/>
                </a:cubicBezTo>
                <a:cubicBezTo>
                  <a:pt x="4544" y="1693"/>
                  <a:pt x="4513" y="1719"/>
                  <a:pt x="4474" y="1769"/>
                </a:cubicBezTo>
                <a:cubicBezTo>
                  <a:pt x="4609" y="1820"/>
                  <a:pt x="4576" y="1761"/>
                  <a:pt x="4683" y="1854"/>
                </a:cubicBezTo>
                <a:cubicBezTo>
                  <a:pt x="4719" y="1831"/>
                  <a:pt x="4753" y="1815"/>
                  <a:pt x="4784" y="1795"/>
                </a:cubicBezTo>
                <a:close/>
                <a:moveTo>
                  <a:pt x="2773" y="4283"/>
                </a:moveTo>
                <a:cubicBezTo>
                  <a:pt x="2731" y="4333"/>
                  <a:pt x="2708" y="4362"/>
                  <a:pt x="2613" y="4359"/>
                </a:cubicBezTo>
                <a:cubicBezTo>
                  <a:pt x="2531" y="4288"/>
                  <a:pt x="2381" y="4221"/>
                  <a:pt x="2339" y="4113"/>
                </a:cubicBezTo>
                <a:cubicBezTo>
                  <a:pt x="2249" y="3873"/>
                  <a:pt x="2596" y="3679"/>
                  <a:pt x="2457" y="3385"/>
                </a:cubicBezTo>
                <a:cubicBezTo>
                  <a:pt x="2398" y="3625"/>
                  <a:pt x="2384" y="3794"/>
                  <a:pt x="2130" y="3834"/>
                </a:cubicBezTo>
                <a:cubicBezTo>
                  <a:pt x="2170" y="3857"/>
                  <a:pt x="2249" y="3854"/>
                  <a:pt x="2285" y="3840"/>
                </a:cubicBezTo>
                <a:lnTo>
                  <a:pt x="2291" y="3840"/>
                </a:lnTo>
                <a:cubicBezTo>
                  <a:pt x="2198" y="4071"/>
                  <a:pt x="2305" y="4108"/>
                  <a:pt x="2376" y="4274"/>
                </a:cubicBezTo>
                <a:cubicBezTo>
                  <a:pt x="2234" y="4170"/>
                  <a:pt x="2136" y="4043"/>
                  <a:pt x="2026" y="3905"/>
                </a:cubicBezTo>
                <a:cubicBezTo>
                  <a:pt x="2045" y="3761"/>
                  <a:pt x="2133" y="3727"/>
                  <a:pt x="2130" y="3555"/>
                </a:cubicBezTo>
                <a:cubicBezTo>
                  <a:pt x="2059" y="3608"/>
                  <a:pt x="2020" y="3696"/>
                  <a:pt x="1955" y="3749"/>
                </a:cubicBezTo>
                <a:cubicBezTo>
                  <a:pt x="1901" y="3772"/>
                  <a:pt x="1848" y="3797"/>
                  <a:pt x="1794" y="3820"/>
                </a:cubicBezTo>
                <a:cubicBezTo>
                  <a:pt x="1955" y="3992"/>
                  <a:pt x="2178" y="4195"/>
                  <a:pt x="2263" y="4435"/>
                </a:cubicBezTo>
                <a:cubicBezTo>
                  <a:pt x="2319" y="4443"/>
                  <a:pt x="2376" y="4455"/>
                  <a:pt x="2429" y="4463"/>
                </a:cubicBezTo>
                <a:cubicBezTo>
                  <a:pt x="2486" y="4500"/>
                  <a:pt x="2474" y="4630"/>
                  <a:pt x="2528" y="4658"/>
                </a:cubicBezTo>
                <a:lnTo>
                  <a:pt x="3039" y="4658"/>
                </a:lnTo>
                <a:cubicBezTo>
                  <a:pt x="2965" y="4531"/>
                  <a:pt x="2835" y="4432"/>
                  <a:pt x="2787" y="4288"/>
                </a:cubicBezTo>
                <a:cubicBezTo>
                  <a:pt x="2782" y="4288"/>
                  <a:pt x="2779" y="4285"/>
                  <a:pt x="2773" y="4283"/>
                </a:cubicBezTo>
                <a:close/>
                <a:moveTo>
                  <a:pt x="3912" y="4353"/>
                </a:moveTo>
                <a:cubicBezTo>
                  <a:pt x="3862" y="4381"/>
                  <a:pt x="3842" y="4429"/>
                  <a:pt x="3780" y="4452"/>
                </a:cubicBezTo>
                <a:cubicBezTo>
                  <a:pt x="3729" y="4483"/>
                  <a:pt x="3627" y="4415"/>
                  <a:pt x="3585" y="4390"/>
                </a:cubicBezTo>
                <a:cubicBezTo>
                  <a:pt x="3579" y="4421"/>
                  <a:pt x="3577" y="4449"/>
                  <a:pt x="3571" y="4480"/>
                </a:cubicBezTo>
                <a:cubicBezTo>
                  <a:pt x="3560" y="4486"/>
                  <a:pt x="3548" y="4494"/>
                  <a:pt x="3537" y="4500"/>
                </a:cubicBezTo>
                <a:cubicBezTo>
                  <a:pt x="3416" y="4455"/>
                  <a:pt x="3452" y="4424"/>
                  <a:pt x="3396" y="4311"/>
                </a:cubicBezTo>
                <a:cubicBezTo>
                  <a:pt x="3373" y="4288"/>
                  <a:pt x="3348" y="4263"/>
                  <a:pt x="3325" y="4240"/>
                </a:cubicBezTo>
                <a:cubicBezTo>
                  <a:pt x="3320" y="4198"/>
                  <a:pt x="3311" y="4156"/>
                  <a:pt x="3306" y="4113"/>
                </a:cubicBezTo>
                <a:cubicBezTo>
                  <a:pt x="3294" y="4173"/>
                  <a:pt x="3283" y="4235"/>
                  <a:pt x="3272" y="4294"/>
                </a:cubicBezTo>
                <a:cubicBezTo>
                  <a:pt x="3359" y="4390"/>
                  <a:pt x="3396" y="4545"/>
                  <a:pt x="3452" y="4672"/>
                </a:cubicBezTo>
                <a:lnTo>
                  <a:pt x="4073" y="4672"/>
                </a:lnTo>
                <a:lnTo>
                  <a:pt x="4073" y="4658"/>
                </a:lnTo>
                <a:cubicBezTo>
                  <a:pt x="3963" y="4618"/>
                  <a:pt x="3915" y="4497"/>
                  <a:pt x="3912" y="4353"/>
                </a:cubicBezTo>
                <a:close/>
                <a:moveTo>
                  <a:pt x="3529" y="3975"/>
                </a:moveTo>
                <a:cubicBezTo>
                  <a:pt x="3489" y="4074"/>
                  <a:pt x="3450" y="4175"/>
                  <a:pt x="3410" y="4277"/>
                </a:cubicBezTo>
                <a:cubicBezTo>
                  <a:pt x="3438" y="4263"/>
                  <a:pt x="3464" y="4252"/>
                  <a:pt x="3500" y="4263"/>
                </a:cubicBezTo>
                <a:cubicBezTo>
                  <a:pt x="3543" y="4277"/>
                  <a:pt x="3551" y="4311"/>
                  <a:pt x="3543" y="4353"/>
                </a:cubicBezTo>
                <a:cubicBezTo>
                  <a:pt x="3616" y="4325"/>
                  <a:pt x="3647" y="4263"/>
                  <a:pt x="3746" y="4254"/>
                </a:cubicBezTo>
                <a:cubicBezTo>
                  <a:pt x="3726" y="4212"/>
                  <a:pt x="3709" y="4170"/>
                  <a:pt x="3689" y="4127"/>
                </a:cubicBezTo>
                <a:cubicBezTo>
                  <a:pt x="3687" y="4122"/>
                  <a:pt x="3684" y="4119"/>
                  <a:pt x="3684" y="4113"/>
                </a:cubicBezTo>
                <a:cubicBezTo>
                  <a:pt x="3675" y="4147"/>
                  <a:pt x="3664" y="4184"/>
                  <a:pt x="3656" y="4218"/>
                </a:cubicBezTo>
                <a:cubicBezTo>
                  <a:pt x="3630" y="4223"/>
                  <a:pt x="3605" y="4232"/>
                  <a:pt x="3579" y="4237"/>
                </a:cubicBezTo>
                <a:cubicBezTo>
                  <a:pt x="3557" y="4221"/>
                  <a:pt x="3531" y="4204"/>
                  <a:pt x="3509" y="4190"/>
                </a:cubicBezTo>
                <a:cubicBezTo>
                  <a:pt x="3498" y="4122"/>
                  <a:pt x="3546" y="4037"/>
                  <a:pt x="3529" y="3975"/>
                </a:cubicBezTo>
                <a:close/>
                <a:moveTo>
                  <a:pt x="4513" y="4283"/>
                </a:moveTo>
                <a:cubicBezTo>
                  <a:pt x="4511" y="4277"/>
                  <a:pt x="4508" y="4274"/>
                  <a:pt x="4508" y="4269"/>
                </a:cubicBezTo>
                <a:cubicBezTo>
                  <a:pt x="4522" y="4254"/>
                  <a:pt x="4536" y="4240"/>
                  <a:pt x="4550" y="4226"/>
                </a:cubicBezTo>
                <a:cubicBezTo>
                  <a:pt x="4547" y="4142"/>
                  <a:pt x="4505" y="4096"/>
                  <a:pt x="4446" y="4074"/>
                </a:cubicBezTo>
                <a:cubicBezTo>
                  <a:pt x="4480" y="4127"/>
                  <a:pt x="4505" y="4209"/>
                  <a:pt x="4432" y="4240"/>
                </a:cubicBezTo>
                <a:cubicBezTo>
                  <a:pt x="4262" y="4113"/>
                  <a:pt x="3986" y="3817"/>
                  <a:pt x="3901" y="3620"/>
                </a:cubicBezTo>
                <a:cubicBezTo>
                  <a:pt x="3895" y="3614"/>
                  <a:pt x="3887" y="3611"/>
                  <a:pt x="3881" y="3605"/>
                </a:cubicBezTo>
                <a:cubicBezTo>
                  <a:pt x="3921" y="3699"/>
                  <a:pt x="4048" y="3811"/>
                  <a:pt x="3986" y="3933"/>
                </a:cubicBezTo>
                <a:cubicBezTo>
                  <a:pt x="4006" y="3927"/>
                  <a:pt x="4022" y="3919"/>
                  <a:pt x="4042" y="3913"/>
                </a:cubicBezTo>
                <a:lnTo>
                  <a:pt x="4042" y="4026"/>
                </a:lnTo>
                <a:cubicBezTo>
                  <a:pt x="4070" y="4015"/>
                  <a:pt x="4076" y="4000"/>
                  <a:pt x="4104" y="4006"/>
                </a:cubicBezTo>
                <a:cubicBezTo>
                  <a:pt x="4138" y="4029"/>
                  <a:pt x="4130" y="4071"/>
                  <a:pt x="4147" y="4111"/>
                </a:cubicBezTo>
                <a:lnTo>
                  <a:pt x="4147" y="4125"/>
                </a:lnTo>
                <a:cubicBezTo>
                  <a:pt x="4161" y="4113"/>
                  <a:pt x="4175" y="4102"/>
                  <a:pt x="4189" y="4091"/>
                </a:cubicBezTo>
                <a:cubicBezTo>
                  <a:pt x="4209" y="4102"/>
                  <a:pt x="4231" y="4113"/>
                  <a:pt x="4251" y="4125"/>
                </a:cubicBezTo>
                <a:cubicBezTo>
                  <a:pt x="4254" y="4192"/>
                  <a:pt x="4248" y="4229"/>
                  <a:pt x="4223" y="4266"/>
                </a:cubicBezTo>
                <a:cubicBezTo>
                  <a:pt x="4271" y="4252"/>
                  <a:pt x="4302" y="4243"/>
                  <a:pt x="4350" y="4260"/>
                </a:cubicBezTo>
                <a:cubicBezTo>
                  <a:pt x="4355" y="4280"/>
                  <a:pt x="4364" y="4297"/>
                  <a:pt x="4370" y="4317"/>
                </a:cubicBezTo>
                <a:cubicBezTo>
                  <a:pt x="4364" y="4333"/>
                  <a:pt x="4355" y="4350"/>
                  <a:pt x="4350" y="4364"/>
                </a:cubicBezTo>
                <a:cubicBezTo>
                  <a:pt x="4344" y="4370"/>
                  <a:pt x="4336" y="4373"/>
                  <a:pt x="4330" y="4379"/>
                </a:cubicBezTo>
                <a:cubicBezTo>
                  <a:pt x="4324" y="4364"/>
                  <a:pt x="4322" y="4350"/>
                  <a:pt x="4316" y="4336"/>
                </a:cubicBezTo>
                <a:cubicBezTo>
                  <a:pt x="4310" y="4350"/>
                  <a:pt x="4302" y="4364"/>
                  <a:pt x="4296" y="4379"/>
                </a:cubicBezTo>
                <a:cubicBezTo>
                  <a:pt x="4116" y="4359"/>
                  <a:pt x="3898" y="3913"/>
                  <a:pt x="3675" y="3820"/>
                </a:cubicBezTo>
                <a:cubicBezTo>
                  <a:pt x="3644" y="3699"/>
                  <a:pt x="3639" y="3648"/>
                  <a:pt x="3571" y="3574"/>
                </a:cubicBezTo>
                <a:cubicBezTo>
                  <a:pt x="3543" y="3648"/>
                  <a:pt x="3515" y="3718"/>
                  <a:pt x="3486" y="3792"/>
                </a:cubicBezTo>
                <a:cubicBezTo>
                  <a:pt x="3554" y="3879"/>
                  <a:pt x="3653" y="3938"/>
                  <a:pt x="3689" y="4057"/>
                </a:cubicBezTo>
                <a:cubicBezTo>
                  <a:pt x="3836" y="4029"/>
                  <a:pt x="4138" y="4350"/>
                  <a:pt x="4257" y="4455"/>
                </a:cubicBezTo>
                <a:cubicBezTo>
                  <a:pt x="4307" y="4500"/>
                  <a:pt x="4434" y="4556"/>
                  <a:pt x="4375" y="4644"/>
                </a:cubicBezTo>
                <a:lnTo>
                  <a:pt x="4375" y="4649"/>
                </a:lnTo>
                <a:cubicBezTo>
                  <a:pt x="4629" y="4652"/>
                  <a:pt x="4883" y="4655"/>
                  <a:pt x="5137" y="4655"/>
                </a:cubicBezTo>
                <a:lnTo>
                  <a:pt x="5137" y="4649"/>
                </a:lnTo>
                <a:cubicBezTo>
                  <a:pt x="5055" y="4545"/>
                  <a:pt x="4894" y="4435"/>
                  <a:pt x="4877" y="4271"/>
                </a:cubicBezTo>
                <a:cubicBezTo>
                  <a:pt x="4765" y="4277"/>
                  <a:pt x="4632" y="4300"/>
                  <a:pt x="4513" y="4283"/>
                </a:cubicBezTo>
                <a:close/>
                <a:moveTo>
                  <a:pt x="4736" y="4506"/>
                </a:moveTo>
                <a:cubicBezTo>
                  <a:pt x="4731" y="4511"/>
                  <a:pt x="4728" y="4520"/>
                  <a:pt x="4722" y="4525"/>
                </a:cubicBezTo>
                <a:cubicBezTo>
                  <a:pt x="4621" y="4576"/>
                  <a:pt x="4519" y="4500"/>
                  <a:pt x="4499" y="4421"/>
                </a:cubicBezTo>
                <a:lnTo>
                  <a:pt x="4494" y="4421"/>
                </a:lnTo>
                <a:cubicBezTo>
                  <a:pt x="4480" y="4441"/>
                  <a:pt x="4465" y="4458"/>
                  <a:pt x="4451" y="4477"/>
                </a:cubicBezTo>
                <a:lnTo>
                  <a:pt x="4381" y="4477"/>
                </a:lnTo>
                <a:cubicBezTo>
                  <a:pt x="4364" y="4455"/>
                  <a:pt x="4347" y="4429"/>
                  <a:pt x="4333" y="4407"/>
                </a:cubicBezTo>
                <a:cubicBezTo>
                  <a:pt x="4330" y="4401"/>
                  <a:pt x="4327" y="4393"/>
                  <a:pt x="4327" y="4387"/>
                </a:cubicBezTo>
                <a:cubicBezTo>
                  <a:pt x="4353" y="4379"/>
                  <a:pt x="4378" y="4367"/>
                  <a:pt x="4403" y="4359"/>
                </a:cubicBezTo>
                <a:cubicBezTo>
                  <a:pt x="4457" y="4367"/>
                  <a:pt x="4511" y="4379"/>
                  <a:pt x="4564" y="4387"/>
                </a:cubicBezTo>
                <a:cubicBezTo>
                  <a:pt x="4576" y="4418"/>
                  <a:pt x="4587" y="4446"/>
                  <a:pt x="4598" y="4477"/>
                </a:cubicBezTo>
                <a:lnTo>
                  <a:pt x="4598" y="4491"/>
                </a:lnTo>
                <a:cubicBezTo>
                  <a:pt x="4626" y="4455"/>
                  <a:pt x="4626" y="4427"/>
                  <a:pt x="4674" y="4407"/>
                </a:cubicBezTo>
                <a:cubicBezTo>
                  <a:pt x="4688" y="4396"/>
                  <a:pt x="4683" y="4390"/>
                  <a:pt x="4702" y="4401"/>
                </a:cubicBezTo>
                <a:cubicBezTo>
                  <a:pt x="4736" y="4421"/>
                  <a:pt x="4739" y="4449"/>
                  <a:pt x="4736" y="4506"/>
                </a:cubicBezTo>
                <a:close/>
                <a:moveTo>
                  <a:pt x="4877" y="1767"/>
                </a:moveTo>
                <a:cubicBezTo>
                  <a:pt x="4968" y="1891"/>
                  <a:pt x="5129" y="2091"/>
                  <a:pt x="5298" y="2131"/>
                </a:cubicBezTo>
                <a:cubicBezTo>
                  <a:pt x="5304" y="2136"/>
                  <a:pt x="5306" y="2145"/>
                  <a:pt x="5312" y="2150"/>
                </a:cubicBezTo>
                <a:cubicBezTo>
                  <a:pt x="5306" y="2198"/>
                  <a:pt x="5292" y="2215"/>
                  <a:pt x="5278" y="2249"/>
                </a:cubicBezTo>
                <a:cubicBezTo>
                  <a:pt x="5270" y="2255"/>
                  <a:pt x="5258" y="2263"/>
                  <a:pt x="5250" y="2269"/>
                </a:cubicBezTo>
                <a:cubicBezTo>
                  <a:pt x="5241" y="2246"/>
                  <a:pt x="5230" y="2221"/>
                  <a:pt x="5222" y="2198"/>
                </a:cubicBezTo>
                <a:cubicBezTo>
                  <a:pt x="5216" y="2196"/>
                  <a:pt x="5213" y="2193"/>
                  <a:pt x="5208" y="2193"/>
                </a:cubicBezTo>
                <a:cubicBezTo>
                  <a:pt x="5202" y="2612"/>
                  <a:pt x="4889" y="2448"/>
                  <a:pt x="4649" y="2396"/>
                </a:cubicBezTo>
                <a:cubicBezTo>
                  <a:pt x="4638" y="2480"/>
                  <a:pt x="4612" y="2525"/>
                  <a:pt x="4592" y="2590"/>
                </a:cubicBezTo>
                <a:cubicBezTo>
                  <a:pt x="4635" y="2553"/>
                  <a:pt x="4677" y="2516"/>
                  <a:pt x="4719" y="2477"/>
                </a:cubicBezTo>
                <a:cubicBezTo>
                  <a:pt x="4736" y="2474"/>
                  <a:pt x="4753" y="2471"/>
                  <a:pt x="4767" y="2471"/>
                </a:cubicBezTo>
                <a:cubicBezTo>
                  <a:pt x="4773" y="2474"/>
                  <a:pt x="4776" y="2477"/>
                  <a:pt x="4782" y="2477"/>
                </a:cubicBezTo>
                <a:cubicBezTo>
                  <a:pt x="4821" y="2544"/>
                  <a:pt x="4776" y="2615"/>
                  <a:pt x="4762" y="2686"/>
                </a:cubicBezTo>
                <a:cubicBezTo>
                  <a:pt x="4911" y="2575"/>
                  <a:pt x="4832" y="2553"/>
                  <a:pt x="5021" y="2629"/>
                </a:cubicBezTo>
                <a:cubicBezTo>
                  <a:pt x="5064" y="2601"/>
                  <a:pt x="5092" y="2584"/>
                  <a:pt x="5168" y="2587"/>
                </a:cubicBezTo>
                <a:cubicBezTo>
                  <a:pt x="5191" y="2530"/>
                  <a:pt x="5253" y="2508"/>
                  <a:pt x="5272" y="2460"/>
                </a:cubicBezTo>
                <a:lnTo>
                  <a:pt x="5272" y="2356"/>
                </a:lnTo>
                <a:cubicBezTo>
                  <a:pt x="5298" y="2297"/>
                  <a:pt x="5374" y="2241"/>
                  <a:pt x="5414" y="2153"/>
                </a:cubicBezTo>
                <a:cubicBezTo>
                  <a:pt x="5230" y="2029"/>
                  <a:pt x="5052" y="1896"/>
                  <a:pt x="4877" y="1767"/>
                </a:cubicBezTo>
                <a:close/>
                <a:moveTo>
                  <a:pt x="3311" y="4065"/>
                </a:moveTo>
                <a:cubicBezTo>
                  <a:pt x="3314" y="4071"/>
                  <a:pt x="3317" y="4074"/>
                  <a:pt x="3317" y="4079"/>
                </a:cubicBezTo>
                <a:lnTo>
                  <a:pt x="3323" y="4079"/>
                </a:lnTo>
                <a:cubicBezTo>
                  <a:pt x="3345" y="3981"/>
                  <a:pt x="3345" y="3873"/>
                  <a:pt x="3393" y="3800"/>
                </a:cubicBezTo>
                <a:cubicBezTo>
                  <a:pt x="3427" y="3752"/>
                  <a:pt x="3464" y="3707"/>
                  <a:pt x="3498" y="3659"/>
                </a:cubicBezTo>
                <a:cubicBezTo>
                  <a:pt x="3393" y="3724"/>
                  <a:pt x="3345" y="3814"/>
                  <a:pt x="3266" y="3905"/>
                </a:cubicBezTo>
                <a:cubicBezTo>
                  <a:pt x="3179" y="3727"/>
                  <a:pt x="3393" y="3631"/>
                  <a:pt x="3461" y="3555"/>
                </a:cubicBezTo>
                <a:cubicBezTo>
                  <a:pt x="3388" y="3583"/>
                  <a:pt x="3311" y="3611"/>
                  <a:pt x="3238" y="3639"/>
                </a:cubicBezTo>
                <a:lnTo>
                  <a:pt x="3218" y="3639"/>
                </a:lnTo>
                <a:cubicBezTo>
                  <a:pt x="3244" y="3603"/>
                  <a:pt x="3269" y="3566"/>
                  <a:pt x="3294" y="3526"/>
                </a:cubicBezTo>
                <a:cubicBezTo>
                  <a:pt x="3198" y="3600"/>
                  <a:pt x="3112" y="3586"/>
                  <a:pt x="2968" y="3574"/>
                </a:cubicBezTo>
                <a:cubicBezTo>
                  <a:pt x="3016" y="3538"/>
                  <a:pt x="3061" y="3501"/>
                  <a:pt x="3109" y="3461"/>
                </a:cubicBezTo>
                <a:cubicBezTo>
                  <a:pt x="3064" y="3478"/>
                  <a:pt x="3022" y="3495"/>
                  <a:pt x="2977" y="3509"/>
                </a:cubicBezTo>
                <a:lnTo>
                  <a:pt x="2844" y="3509"/>
                </a:lnTo>
                <a:lnTo>
                  <a:pt x="2844" y="3490"/>
                </a:lnTo>
                <a:cubicBezTo>
                  <a:pt x="2869" y="3464"/>
                  <a:pt x="2895" y="3439"/>
                  <a:pt x="2920" y="3414"/>
                </a:cubicBezTo>
                <a:lnTo>
                  <a:pt x="2920" y="3408"/>
                </a:lnTo>
                <a:cubicBezTo>
                  <a:pt x="2852" y="3430"/>
                  <a:pt x="2782" y="3461"/>
                  <a:pt x="2711" y="3442"/>
                </a:cubicBezTo>
                <a:cubicBezTo>
                  <a:pt x="2706" y="3439"/>
                  <a:pt x="2703" y="3436"/>
                  <a:pt x="2697" y="3436"/>
                </a:cubicBezTo>
                <a:cubicBezTo>
                  <a:pt x="2714" y="3363"/>
                  <a:pt x="2776" y="3335"/>
                  <a:pt x="2816" y="3281"/>
                </a:cubicBezTo>
                <a:lnTo>
                  <a:pt x="2802" y="3281"/>
                </a:lnTo>
                <a:cubicBezTo>
                  <a:pt x="2748" y="3315"/>
                  <a:pt x="2624" y="3318"/>
                  <a:pt x="2542" y="3315"/>
                </a:cubicBezTo>
                <a:cubicBezTo>
                  <a:pt x="2677" y="3498"/>
                  <a:pt x="2917" y="3628"/>
                  <a:pt x="3162" y="3699"/>
                </a:cubicBezTo>
                <a:cubicBezTo>
                  <a:pt x="3196" y="3862"/>
                  <a:pt x="3213" y="3975"/>
                  <a:pt x="3311" y="4065"/>
                </a:cubicBezTo>
                <a:close/>
                <a:moveTo>
                  <a:pt x="871" y="3171"/>
                </a:moveTo>
                <a:cubicBezTo>
                  <a:pt x="934" y="3380"/>
                  <a:pt x="747" y="3620"/>
                  <a:pt x="984" y="3710"/>
                </a:cubicBezTo>
                <a:cubicBezTo>
                  <a:pt x="1083" y="3749"/>
                  <a:pt x="1171" y="3651"/>
                  <a:pt x="1216" y="3605"/>
                </a:cubicBezTo>
                <a:cubicBezTo>
                  <a:pt x="1309" y="3509"/>
                  <a:pt x="1340" y="3388"/>
                  <a:pt x="1396" y="3256"/>
                </a:cubicBezTo>
                <a:cubicBezTo>
                  <a:pt x="1450" y="3129"/>
                  <a:pt x="1546" y="2999"/>
                  <a:pt x="1600" y="2877"/>
                </a:cubicBezTo>
                <a:cubicBezTo>
                  <a:pt x="1385" y="3047"/>
                  <a:pt x="1303" y="3628"/>
                  <a:pt x="956" y="3597"/>
                </a:cubicBezTo>
                <a:cubicBezTo>
                  <a:pt x="900" y="3459"/>
                  <a:pt x="897" y="3301"/>
                  <a:pt x="950" y="3143"/>
                </a:cubicBezTo>
                <a:cubicBezTo>
                  <a:pt x="908" y="3069"/>
                  <a:pt x="840" y="3047"/>
                  <a:pt x="832" y="2934"/>
                </a:cubicBezTo>
                <a:cubicBezTo>
                  <a:pt x="824" y="2824"/>
                  <a:pt x="976" y="2719"/>
                  <a:pt x="880" y="2592"/>
                </a:cubicBezTo>
                <a:cubicBezTo>
                  <a:pt x="877" y="2776"/>
                  <a:pt x="747" y="2804"/>
                  <a:pt x="719" y="2962"/>
                </a:cubicBezTo>
                <a:cubicBezTo>
                  <a:pt x="632" y="3033"/>
                  <a:pt x="849" y="3095"/>
                  <a:pt x="871" y="3171"/>
                </a:cubicBezTo>
                <a:close/>
                <a:moveTo>
                  <a:pt x="984" y="2900"/>
                </a:moveTo>
                <a:cubicBezTo>
                  <a:pt x="970" y="2914"/>
                  <a:pt x="956" y="2928"/>
                  <a:pt x="942" y="2942"/>
                </a:cubicBezTo>
                <a:cubicBezTo>
                  <a:pt x="982" y="2973"/>
                  <a:pt x="1004" y="3010"/>
                  <a:pt x="1041" y="3041"/>
                </a:cubicBezTo>
                <a:cubicBezTo>
                  <a:pt x="1024" y="3151"/>
                  <a:pt x="1007" y="3261"/>
                  <a:pt x="993" y="3368"/>
                </a:cubicBezTo>
                <a:lnTo>
                  <a:pt x="998" y="3368"/>
                </a:lnTo>
                <a:cubicBezTo>
                  <a:pt x="1041" y="3272"/>
                  <a:pt x="1083" y="3176"/>
                  <a:pt x="1125" y="3081"/>
                </a:cubicBezTo>
                <a:cubicBezTo>
                  <a:pt x="1199" y="2818"/>
                  <a:pt x="1041" y="2561"/>
                  <a:pt x="874" y="2527"/>
                </a:cubicBezTo>
                <a:cubicBezTo>
                  <a:pt x="953" y="2632"/>
                  <a:pt x="1038" y="2717"/>
                  <a:pt x="984" y="2900"/>
                </a:cubicBezTo>
                <a:close/>
                <a:moveTo>
                  <a:pt x="1633" y="4359"/>
                </a:moveTo>
                <a:cubicBezTo>
                  <a:pt x="1616" y="4376"/>
                  <a:pt x="1600" y="4393"/>
                  <a:pt x="1585" y="4407"/>
                </a:cubicBezTo>
                <a:cubicBezTo>
                  <a:pt x="1425" y="4460"/>
                  <a:pt x="1193" y="4215"/>
                  <a:pt x="1298" y="4037"/>
                </a:cubicBezTo>
                <a:cubicBezTo>
                  <a:pt x="1357" y="3936"/>
                  <a:pt x="1509" y="3930"/>
                  <a:pt x="1611" y="3871"/>
                </a:cubicBezTo>
                <a:cubicBezTo>
                  <a:pt x="1842" y="3735"/>
                  <a:pt x="2116" y="3569"/>
                  <a:pt x="2178" y="3261"/>
                </a:cubicBezTo>
                <a:cubicBezTo>
                  <a:pt x="2144" y="3309"/>
                  <a:pt x="2107" y="3360"/>
                  <a:pt x="2074" y="3408"/>
                </a:cubicBezTo>
                <a:cubicBezTo>
                  <a:pt x="1958" y="3557"/>
                  <a:pt x="1755" y="3713"/>
                  <a:pt x="1591" y="3814"/>
                </a:cubicBezTo>
                <a:cubicBezTo>
                  <a:pt x="1425" y="3916"/>
                  <a:pt x="1207" y="3890"/>
                  <a:pt x="1207" y="4164"/>
                </a:cubicBezTo>
                <a:lnTo>
                  <a:pt x="1202" y="4164"/>
                </a:lnTo>
                <a:cubicBezTo>
                  <a:pt x="1176" y="4142"/>
                  <a:pt x="1151" y="4116"/>
                  <a:pt x="1125" y="4094"/>
                </a:cubicBezTo>
                <a:cubicBezTo>
                  <a:pt x="1137" y="3936"/>
                  <a:pt x="1286" y="3823"/>
                  <a:pt x="1399" y="3772"/>
                </a:cubicBezTo>
                <a:cubicBezTo>
                  <a:pt x="1402" y="3766"/>
                  <a:pt x="1405" y="3763"/>
                  <a:pt x="1405" y="3758"/>
                </a:cubicBezTo>
                <a:cubicBezTo>
                  <a:pt x="1295" y="3800"/>
                  <a:pt x="1207" y="3865"/>
                  <a:pt x="1077" y="3899"/>
                </a:cubicBezTo>
                <a:cubicBezTo>
                  <a:pt x="1199" y="3758"/>
                  <a:pt x="1410" y="3696"/>
                  <a:pt x="1489" y="3515"/>
                </a:cubicBezTo>
                <a:cubicBezTo>
                  <a:pt x="1498" y="3509"/>
                  <a:pt x="1509" y="3501"/>
                  <a:pt x="1518" y="3495"/>
                </a:cubicBezTo>
                <a:cubicBezTo>
                  <a:pt x="1526" y="3498"/>
                  <a:pt x="1537" y="3501"/>
                  <a:pt x="1546" y="3501"/>
                </a:cubicBezTo>
                <a:cubicBezTo>
                  <a:pt x="1552" y="3532"/>
                  <a:pt x="1554" y="3560"/>
                  <a:pt x="1560" y="3591"/>
                </a:cubicBezTo>
                <a:lnTo>
                  <a:pt x="1566" y="3591"/>
                </a:lnTo>
                <a:cubicBezTo>
                  <a:pt x="1636" y="3453"/>
                  <a:pt x="1707" y="3318"/>
                  <a:pt x="1774" y="3179"/>
                </a:cubicBezTo>
                <a:cubicBezTo>
                  <a:pt x="1707" y="3224"/>
                  <a:pt x="1653" y="3270"/>
                  <a:pt x="1571" y="3306"/>
                </a:cubicBezTo>
                <a:cubicBezTo>
                  <a:pt x="1602" y="2996"/>
                  <a:pt x="1837" y="2581"/>
                  <a:pt x="2186" y="2615"/>
                </a:cubicBezTo>
                <a:cubicBezTo>
                  <a:pt x="2407" y="2635"/>
                  <a:pt x="2607" y="2714"/>
                  <a:pt x="2796" y="2767"/>
                </a:cubicBezTo>
                <a:cubicBezTo>
                  <a:pt x="2923" y="2796"/>
                  <a:pt x="3053" y="2824"/>
                  <a:pt x="3179" y="2852"/>
                </a:cubicBezTo>
                <a:cubicBezTo>
                  <a:pt x="3342" y="2711"/>
                  <a:pt x="3433" y="2513"/>
                  <a:pt x="3689" y="2460"/>
                </a:cubicBezTo>
                <a:lnTo>
                  <a:pt x="3689" y="2454"/>
                </a:lnTo>
                <a:cubicBezTo>
                  <a:pt x="3650" y="2448"/>
                  <a:pt x="3610" y="2446"/>
                  <a:pt x="3571" y="2440"/>
                </a:cubicBezTo>
                <a:cubicBezTo>
                  <a:pt x="3512" y="2417"/>
                  <a:pt x="3450" y="2393"/>
                  <a:pt x="3390" y="2370"/>
                </a:cubicBezTo>
                <a:cubicBezTo>
                  <a:pt x="3388" y="2365"/>
                  <a:pt x="3385" y="2362"/>
                  <a:pt x="3385" y="2356"/>
                </a:cubicBezTo>
                <a:cubicBezTo>
                  <a:pt x="3469" y="2339"/>
                  <a:pt x="3551" y="2322"/>
                  <a:pt x="3636" y="2308"/>
                </a:cubicBezTo>
                <a:cubicBezTo>
                  <a:pt x="3523" y="2263"/>
                  <a:pt x="3376" y="2291"/>
                  <a:pt x="3280" y="2252"/>
                </a:cubicBezTo>
                <a:cubicBezTo>
                  <a:pt x="3115" y="2187"/>
                  <a:pt x="3041" y="2049"/>
                  <a:pt x="2917" y="1944"/>
                </a:cubicBezTo>
                <a:cubicBezTo>
                  <a:pt x="2996" y="2215"/>
                  <a:pt x="3184" y="2417"/>
                  <a:pt x="3498" y="2460"/>
                </a:cubicBezTo>
                <a:cubicBezTo>
                  <a:pt x="3399" y="2530"/>
                  <a:pt x="2982" y="2677"/>
                  <a:pt x="2807" y="2649"/>
                </a:cubicBezTo>
                <a:cubicBezTo>
                  <a:pt x="2418" y="2587"/>
                  <a:pt x="2136" y="2511"/>
                  <a:pt x="1822" y="2711"/>
                </a:cubicBezTo>
                <a:cubicBezTo>
                  <a:pt x="1523" y="2903"/>
                  <a:pt x="1619" y="3092"/>
                  <a:pt x="1495" y="3439"/>
                </a:cubicBezTo>
                <a:cubicBezTo>
                  <a:pt x="1408" y="3682"/>
                  <a:pt x="1083" y="3885"/>
                  <a:pt x="824" y="3955"/>
                </a:cubicBezTo>
                <a:cubicBezTo>
                  <a:pt x="829" y="3981"/>
                  <a:pt x="871" y="4000"/>
                  <a:pt x="886" y="4032"/>
                </a:cubicBezTo>
                <a:cubicBezTo>
                  <a:pt x="953" y="4184"/>
                  <a:pt x="934" y="4345"/>
                  <a:pt x="1018" y="4480"/>
                </a:cubicBezTo>
                <a:cubicBezTo>
                  <a:pt x="1066" y="4542"/>
                  <a:pt x="1111" y="4607"/>
                  <a:pt x="1159" y="4669"/>
                </a:cubicBezTo>
                <a:cubicBezTo>
                  <a:pt x="1371" y="4675"/>
                  <a:pt x="1583" y="4683"/>
                  <a:pt x="1794" y="4689"/>
                </a:cubicBezTo>
                <a:lnTo>
                  <a:pt x="1837" y="4689"/>
                </a:lnTo>
                <a:cubicBezTo>
                  <a:pt x="1777" y="4582"/>
                  <a:pt x="1715" y="4475"/>
                  <a:pt x="1656" y="4367"/>
                </a:cubicBezTo>
                <a:cubicBezTo>
                  <a:pt x="1645" y="4364"/>
                  <a:pt x="1639" y="4362"/>
                  <a:pt x="1633" y="4359"/>
                </a:cubicBezTo>
                <a:close/>
                <a:moveTo>
                  <a:pt x="513" y="1072"/>
                </a:moveTo>
                <a:lnTo>
                  <a:pt x="632" y="824"/>
                </a:lnTo>
                <a:lnTo>
                  <a:pt x="389" y="960"/>
                </a:lnTo>
                <a:lnTo>
                  <a:pt x="189" y="773"/>
                </a:lnTo>
                <a:lnTo>
                  <a:pt x="239" y="1041"/>
                </a:lnTo>
                <a:lnTo>
                  <a:pt x="0" y="1177"/>
                </a:lnTo>
                <a:lnTo>
                  <a:pt x="273" y="1208"/>
                </a:lnTo>
                <a:lnTo>
                  <a:pt x="324" y="1476"/>
                </a:lnTo>
                <a:lnTo>
                  <a:pt x="443" y="1225"/>
                </a:lnTo>
                <a:lnTo>
                  <a:pt x="716" y="1256"/>
                </a:lnTo>
                <a:lnTo>
                  <a:pt x="513" y="1072"/>
                </a:lnTo>
                <a:close/>
                <a:moveTo>
                  <a:pt x="1585" y="900"/>
                </a:moveTo>
                <a:lnTo>
                  <a:pt x="1769" y="694"/>
                </a:lnTo>
                <a:lnTo>
                  <a:pt x="2023" y="802"/>
                </a:lnTo>
                <a:lnTo>
                  <a:pt x="1882" y="567"/>
                </a:lnTo>
                <a:lnTo>
                  <a:pt x="2065" y="361"/>
                </a:lnTo>
                <a:lnTo>
                  <a:pt x="1797" y="423"/>
                </a:lnTo>
                <a:lnTo>
                  <a:pt x="1656" y="189"/>
                </a:lnTo>
                <a:lnTo>
                  <a:pt x="1628" y="460"/>
                </a:lnTo>
                <a:lnTo>
                  <a:pt x="1357" y="522"/>
                </a:lnTo>
                <a:lnTo>
                  <a:pt x="1611" y="629"/>
                </a:lnTo>
                <a:lnTo>
                  <a:pt x="1585" y="900"/>
                </a:lnTo>
                <a:close/>
                <a:moveTo>
                  <a:pt x="2914" y="677"/>
                </a:moveTo>
                <a:lnTo>
                  <a:pt x="3137" y="517"/>
                </a:lnTo>
                <a:lnTo>
                  <a:pt x="3362" y="677"/>
                </a:lnTo>
                <a:lnTo>
                  <a:pt x="3275" y="418"/>
                </a:lnTo>
                <a:lnTo>
                  <a:pt x="3498" y="257"/>
                </a:lnTo>
                <a:lnTo>
                  <a:pt x="3221" y="257"/>
                </a:lnTo>
                <a:lnTo>
                  <a:pt x="3137" y="0"/>
                </a:lnTo>
                <a:lnTo>
                  <a:pt x="3053" y="260"/>
                </a:lnTo>
                <a:lnTo>
                  <a:pt x="2776" y="263"/>
                </a:lnTo>
                <a:lnTo>
                  <a:pt x="2999" y="421"/>
                </a:lnTo>
                <a:lnTo>
                  <a:pt x="2914" y="677"/>
                </a:lnTo>
                <a:close/>
                <a:moveTo>
                  <a:pt x="4299" y="779"/>
                </a:moveTo>
                <a:lnTo>
                  <a:pt x="4550" y="666"/>
                </a:lnTo>
                <a:lnTo>
                  <a:pt x="4739" y="869"/>
                </a:lnTo>
                <a:lnTo>
                  <a:pt x="4708" y="598"/>
                </a:lnTo>
                <a:lnTo>
                  <a:pt x="4959" y="485"/>
                </a:lnTo>
                <a:lnTo>
                  <a:pt x="4688" y="429"/>
                </a:lnTo>
                <a:lnTo>
                  <a:pt x="4657" y="158"/>
                </a:lnTo>
                <a:lnTo>
                  <a:pt x="4522" y="395"/>
                </a:lnTo>
                <a:lnTo>
                  <a:pt x="4251" y="342"/>
                </a:lnTo>
                <a:lnTo>
                  <a:pt x="4437" y="542"/>
                </a:lnTo>
                <a:lnTo>
                  <a:pt x="4299" y="779"/>
                </a:lnTo>
                <a:close/>
                <a:moveTo>
                  <a:pt x="6054" y="1013"/>
                </a:moveTo>
                <a:lnTo>
                  <a:pt x="6085" y="742"/>
                </a:lnTo>
                <a:lnTo>
                  <a:pt x="5899" y="940"/>
                </a:lnTo>
                <a:lnTo>
                  <a:pt x="5648" y="824"/>
                </a:lnTo>
                <a:lnTo>
                  <a:pt x="5783" y="1064"/>
                </a:lnTo>
                <a:lnTo>
                  <a:pt x="5594" y="1261"/>
                </a:lnTo>
                <a:lnTo>
                  <a:pt x="5865" y="1211"/>
                </a:lnTo>
                <a:lnTo>
                  <a:pt x="6001" y="1451"/>
                </a:lnTo>
                <a:lnTo>
                  <a:pt x="6032" y="1180"/>
                </a:lnTo>
                <a:lnTo>
                  <a:pt x="6302" y="1129"/>
                </a:lnTo>
                <a:lnTo>
                  <a:pt x="6054" y="1013"/>
                </a:lnTo>
                <a:close/>
                <a:moveTo>
                  <a:pt x="5614" y="4381"/>
                </a:moveTo>
                <a:cubicBezTo>
                  <a:pt x="5591" y="4367"/>
                  <a:pt x="5567" y="4362"/>
                  <a:pt x="5541" y="4362"/>
                </a:cubicBezTo>
                <a:cubicBezTo>
                  <a:pt x="5516" y="4362"/>
                  <a:pt x="5490" y="4367"/>
                  <a:pt x="5467" y="4381"/>
                </a:cubicBezTo>
                <a:cubicBezTo>
                  <a:pt x="5445" y="4396"/>
                  <a:pt x="5429" y="4412"/>
                  <a:pt x="5414" y="4435"/>
                </a:cubicBezTo>
                <a:cubicBezTo>
                  <a:pt x="5400" y="4458"/>
                  <a:pt x="5394" y="4483"/>
                  <a:pt x="5394" y="4508"/>
                </a:cubicBezTo>
                <a:cubicBezTo>
                  <a:pt x="5394" y="4534"/>
                  <a:pt x="5399" y="4556"/>
                  <a:pt x="5414" y="4579"/>
                </a:cubicBezTo>
                <a:cubicBezTo>
                  <a:pt x="5425" y="4602"/>
                  <a:pt x="5445" y="4619"/>
                  <a:pt x="5467" y="4633"/>
                </a:cubicBezTo>
                <a:cubicBezTo>
                  <a:pt x="5490" y="4648"/>
                  <a:pt x="5516" y="4652"/>
                  <a:pt x="5541" y="4652"/>
                </a:cubicBezTo>
                <a:cubicBezTo>
                  <a:pt x="5567" y="4652"/>
                  <a:pt x="5591" y="4648"/>
                  <a:pt x="5614" y="4633"/>
                </a:cubicBezTo>
                <a:cubicBezTo>
                  <a:pt x="5637" y="4619"/>
                  <a:pt x="5654" y="4602"/>
                  <a:pt x="5668" y="4579"/>
                </a:cubicBezTo>
                <a:cubicBezTo>
                  <a:pt x="5683" y="4556"/>
                  <a:pt x="5687" y="4534"/>
                  <a:pt x="5687" y="4508"/>
                </a:cubicBezTo>
                <a:cubicBezTo>
                  <a:pt x="5687" y="4483"/>
                  <a:pt x="5683" y="4458"/>
                  <a:pt x="5668" y="4435"/>
                </a:cubicBezTo>
                <a:cubicBezTo>
                  <a:pt x="5654" y="4412"/>
                  <a:pt x="5637" y="4396"/>
                  <a:pt x="5614" y="4381"/>
                </a:cubicBezTo>
                <a:close/>
                <a:moveTo>
                  <a:pt x="5648" y="4568"/>
                </a:moveTo>
                <a:cubicBezTo>
                  <a:pt x="5637" y="4587"/>
                  <a:pt x="5623" y="4602"/>
                  <a:pt x="5603" y="4613"/>
                </a:cubicBezTo>
                <a:cubicBezTo>
                  <a:pt x="5584" y="4624"/>
                  <a:pt x="5563" y="4630"/>
                  <a:pt x="5541" y="4630"/>
                </a:cubicBezTo>
                <a:cubicBezTo>
                  <a:pt x="5518" y="4630"/>
                  <a:pt x="5498" y="4624"/>
                  <a:pt x="5481" y="4613"/>
                </a:cubicBezTo>
                <a:cubicBezTo>
                  <a:pt x="5464" y="4602"/>
                  <a:pt x="5447" y="4588"/>
                  <a:pt x="5436" y="4568"/>
                </a:cubicBezTo>
                <a:cubicBezTo>
                  <a:pt x="5425" y="4549"/>
                  <a:pt x="5419" y="4528"/>
                  <a:pt x="5419" y="4506"/>
                </a:cubicBezTo>
                <a:cubicBezTo>
                  <a:pt x="5419" y="4483"/>
                  <a:pt x="5425" y="4463"/>
                  <a:pt x="5436" y="4443"/>
                </a:cubicBezTo>
                <a:cubicBezTo>
                  <a:pt x="5447" y="4424"/>
                  <a:pt x="5462" y="4410"/>
                  <a:pt x="5481" y="4398"/>
                </a:cubicBezTo>
                <a:cubicBezTo>
                  <a:pt x="5501" y="4387"/>
                  <a:pt x="5521" y="4381"/>
                  <a:pt x="5541" y="4381"/>
                </a:cubicBezTo>
                <a:cubicBezTo>
                  <a:pt x="5563" y="4381"/>
                  <a:pt x="5583" y="4387"/>
                  <a:pt x="5600" y="4398"/>
                </a:cubicBezTo>
                <a:cubicBezTo>
                  <a:pt x="5620" y="4410"/>
                  <a:pt x="5634" y="4424"/>
                  <a:pt x="5645" y="4443"/>
                </a:cubicBezTo>
                <a:cubicBezTo>
                  <a:pt x="5656" y="4463"/>
                  <a:pt x="5662" y="4483"/>
                  <a:pt x="5662" y="4503"/>
                </a:cubicBezTo>
                <a:cubicBezTo>
                  <a:pt x="5665" y="4528"/>
                  <a:pt x="5659" y="4551"/>
                  <a:pt x="5648" y="4568"/>
                </a:cubicBezTo>
                <a:close/>
                <a:moveTo>
                  <a:pt x="5597" y="4475"/>
                </a:moveTo>
                <a:cubicBezTo>
                  <a:pt x="5597" y="4458"/>
                  <a:pt x="5592" y="4447"/>
                  <a:pt x="5583" y="4438"/>
                </a:cubicBezTo>
                <a:cubicBezTo>
                  <a:pt x="5575" y="4430"/>
                  <a:pt x="5557" y="4427"/>
                  <a:pt x="5538" y="4427"/>
                </a:cubicBezTo>
                <a:lnTo>
                  <a:pt x="5490" y="4427"/>
                </a:lnTo>
                <a:lnTo>
                  <a:pt x="5490" y="4587"/>
                </a:lnTo>
                <a:lnTo>
                  <a:pt x="5524" y="4587"/>
                </a:lnTo>
                <a:lnTo>
                  <a:pt x="5524" y="4525"/>
                </a:lnTo>
                <a:lnTo>
                  <a:pt x="5541" y="4525"/>
                </a:lnTo>
                <a:lnTo>
                  <a:pt x="5574" y="4587"/>
                </a:lnTo>
                <a:lnTo>
                  <a:pt x="5611" y="4587"/>
                </a:lnTo>
                <a:lnTo>
                  <a:pt x="5569" y="4517"/>
                </a:lnTo>
                <a:cubicBezTo>
                  <a:pt x="5589" y="4511"/>
                  <a:pt x="5597" y="4497"/>
                  <a:pt x="5597" y="4475"/>
                </a:cubicBezTo>
                <a:close/>
                <a:moveTo>
                  <a:pt x="5557" y="4494"/>
                </a:moveTo>
                <a:cubicBezTo>
                  <a:pt x="5552" y="4497"/>
                  <a:pt x="5546" y="4500"/>
                  <a:pt x="5538" y="4500"/>
                </a:cubicBezTo>
                <a:lnTo>
                  <a:pt x="5526" y="4500"/>
                </a:lnTo>
                <a:lnTo>
                  <a:pt x="5526" y="4452"/>
                </a:lnTo>
                <a:lnTo>
                  <a:pt x="5538" y="4452"/>
                </a:lnTo>
                <a:cubicBezTo>
                  <a:pt x="5546" y="4452"/>
                  <a:pt x="5555" y="4455"/>
                  <a:pt x="5557" y="4458"/>
                </a:cubicBezTo>
                <a:cubicBezTo>
                  <a:pt x="5563" y="4460"/>
                  <a:pt x="5563" y="4466"/>
                  <a:pt x="5563" y="4475"/>
                </a:cubicBezTo>
                <a:cubicBezTo>
                  <a:pt x="5563" y="4483"/>
                  <a:pt x="5560" y="4491"/>
                  <a:pt x="5557" y="4494"/>
                </a:cubicBezTo>
                <a:close/>
              </a:path>
            </a:pathLst>
          </a:custGeom>
          <a:solidFill>
            <a:srgbClr val="D5B15C"/>
          </a:solidFill>
          <a:ln>
            <a:noFill/>
          </a:ln>
          <a:effectLst/>
        </p:spPr>
        <p:txBody>
          <a:bodyPr wrap="none" anchor="ctr"/>
          <a:lstStyle/>
          <a:p>
            <a:endParaRPr lang="en-US" dirty="0"/>
          </a:p>
        </p:txBody>
      </p:sp>
    </p:spTree>
    <p:extLst>
      <p:ext uri="{BB962C8B-B14F-4D97-AF65-F5344CB8AC3E}">
        <p14:creationId xmlns:p14="http://schemas.microsoft.com/office/powerpoint/2010/main" val="2585812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53" presetClass="entr" presetSubtype="16"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Left Side Photo">
    <p:bg>
      <p:bgPr>
        <a:solidFill>
          <a:srgbClr val="E8E8E3"/>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845980" y="1503445"/>
            <a:ext cx="2165908" cy="2165908"/>
          </a:xfrm>
          <a:prstGeom prst="ellipse">
            <a:avLst/>
          </a:prstGeom>
          <a:solidFill>
            <a:srgbClr val="F1F1F2"/>
          </a:solidFill>
        </p:spPr>
        <p:txBody>
          <a:bodyPr/>
          <a:lstStyle>
            <a:lvl1pPr marL="0" indent="0" algn="ctr">
              <a:buNone/>
              <a:defRPr sz="8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a:p>
            <a:r>
              <a:rPr lang="en-US" dirty="0"/>
              <a:t> </a:t>
            </a:r>
          </a:p>
        </p:txBody>
      </p:sp>
      <p:sp>
        <p:nvSpPr>
          <p:cNvPr id="7" name="Oval 6"/>
          <p:cNvSpPr/>
          <p:nvPr/>
        </p:nvSpPr>
        <p:spPr>
          <a:xfrm>
            <a:off x="742783" y="1400248"/>
            <a:ext cx="2372302" cy="2372302"/>
          </a:xfrm>
          <a:prstGeom prst="ellipse">
            <a:avLst/>
          </a:prstGeom>
          <a:noFill/>
          <a:ln w="19050" cmpd="sng">
            <a:solidFill>
              <a:srgbClr val="CEA3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870090699"/>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ttom Half Photo">
    <p:spTree>
      <p:nvGrpSpPr>
        <p:cNvPr id="1" name=""/>
        <p:cNvGrpSpPr/>
        <p:nvPr/>
      </p:nvGrpSpPr>
      <p:grpSpPr>
        <a:xfrm>
          <a:off x="0" y="0"/>
          <a:ext cx="0" cy="0"/>
          <a:chOff x="0" y="0"/>
          <a:chExt cx="0" cy="0"/>
        </a:xfrm>
      </p:grpSpPr>
      <p:sp>
        <p:nvSpPr>
          <p:cNvPr id="7" name="Picture Placeholder 2">
            <a:extLst>
              <a:ext uri="{FF2B5EF4-FFF2-40B4-BE49-F238E27FC236}">
                <a16:creationId xmlns="" xmlns:a16="http://schemas.microsoft.com/office/drawing/2014/main" id="{7384B3F4-B0C4-924A-8B05-384DCFB97053}"/>
              </a:ext>
            </a:extLst>
          </p:cNvPr>
          <p:cNvSpPr>
            <a:spLocks noGrp="1"/>
          </p:cNvSpPr>
          <p:nvPr>
            <p:ph type="pic" sz="quarter" idx="10" hasCustomPrompt="1"/>
          </p:nvPr>
        </p:nvSpPr>
        <p:spPr>
          <a:xfrm>
            <a:off x="0" y="2421467"/>
            <a:ext cx="9144000" cy="2722033"/>
          </a:xfrm>
          <a:prstGeom prst="rect">
            <a:avLst/>
          </a:prstGeom>
          <a:solidFill>
            <a:schemeClr val="bg1">
              <a:lumMod val="95000"/>
            </a:schemeClr>
          </a:solidFill>
        </p:spPr>
        <p:txBody>
          <a:bodyPr>
            <a:normAutofit/>
          </a:bodyPr>
          <a:lstStyle>
            <a:lvl1pPr marL="0" indent="0" algn="r">
              <a:buNone/>
              <a:defRPr sz="10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5" name="Text Placeholder 15">
            <a:extLst>
              <a:ext uri="{FF2B5EF4-FFF2-40B4-BE49-F238E27FC236}">
                <a16:creationId xmlns="" xmlns:a16="http://schemas.microsoft.com/office/drawing/2014/main" id="{79633EE0-51D2-1748-A892-142997CE4F60}"/>
              </a:ext>
            </a:extLst>
          </p:cNvPr>
          <p:cNvSpPr>
            <a:spLocks noGrp="1"/>
          </p:cNvSpPr>
          <p:nvPr>
            <p:ph type="body" sz="quarter" idx="14" hasCustomPrompt="1"/>
          </p:nvPr>
        </p:nvSpPr>
        <p:spPr>
          <a:xfrm>
            <a:off x="456856" y="297814"/>
            <a:ext cx="8234138" cy="241106"/>
          </a:xfrm>
          <a:prstGeom prst="rect">
            <a:avLst/>
          </a:prstGeom>
        </p:spPr>
        <p:txBody>
          <a:bodyPr vert="horz"/>
          <a:lstStyle>
            <a:lvl1pPr marL="0" indent="0" algn="ctr">
              <a:buFontTx/>
              <a:buNone/>
              <a:defRPr sz="1400" b="0" i="0">
                <a:latin typeface="Open Sans Light"/>
              </a:defRPr>
            </a:lvl1pPr>
          </a:lstStyle>
          <a:p>
            <a:pPr lvl="0"/>
            <a:r>
              <a:rPr lang="en-US" dirty="0"/>
              <a:t>Subhead</a:t>
            </a:r>
          </a:p>
        </p:txBody>
      </p:sp>
      <p:sp>
        <p:nvSpPr>
          <p:cNvPr id="6" name="Title 1">
            <a:extLst>
              <a:ext uri="{FF2B5EF4-FFF2-40B4-BE49-F238E27FC236}">
                <a16:creationId xmlns="" xmlns:a16="http://schemas.microsoft.com/office/drawing/2014/main" id="{CB4E0243-FF26-174B-8E31-F87D9548C15A}"/>
              </a:ext>
            </a:extLst>
          </p:cNvPr>
          <p:cNvSpPr>
            <a:spLocks noGrp="1"/>
          </p:cNvSpPr>
          <p:nvPr>
            <p:ph type="title"/>
          </p:nvPr>
        </p:nvSpPr>
        <p:spPr>
          <a:xfrm>
            <a:off x="456856" y="538920"/>
            <a:ext cx="8234138" cy="489607"/>
          </a:xfrm>
          <a:prstGeom prst="rect">
            <a:avLst/>
          </a:prstGeom>
        </p:spPr>
        <p:txBody>
          <a:bodyPr/>
          <a:lstStyle>
            <a:lvl1pPr algn="ctr">
              <a:defRPr sz="2600" b="0" i="0">
                <a:latin typeface="Merriweather" panose="02060503050406030704" pitchFamily="18" charset="77"/>
              </a:defRPr>
            </a:lvl1pPr>
          </a:lstStyle>
          <a:p>
            <a:r>
              <a:rPr lang="en-US" dirty="0"/>
              <a:t>Click to edit Master title style</a:t>
            </a:r>
          </a:p>
        </p:txBody>
      </p:sp>
      <p:sp>
        <p:nvSpPr>
          <p:cNvPr id="8" name="Text Placeholder 11">
            <a:extLst>
              <a:ext uri="{FF2B5EF4-FFF2-40B4-BE49-F238E27FC236}">
                <a16:creationId xmlns="" xmlns:a16="http://schemas.microsoft.com/office/drawing/2014/main" id="{16008A74-A7FD-0640-B58C-B0D783228E98}"/>
              </a:ext>
            </a:extLst>
          </p:cNvPr>
          <p:cNvSpPr>
            <a:spLocks noGrp="1"/>
          </p:cNvSpPr>
          <p:nvPr>
            <p:ph type="body" sz="quarter" idx="13" hasCustomPrompt="1"/>
          </p:nvPr>
        </p:nvSpPr>
        <p:spPr>
          <a:xfrm>
            <a:off x="376814" y="1238102"/>
            <a:ext cx="8378490" cy="795650"/>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8584218"/>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 Half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2438508"/>
          </a:xfrm>
          <a:prstGeom prst="rect">
            <a:avLst/>
          </a:prstGeom>
          <a:solidFill>
            <a:schemeClr val="bg1">
              <a:lumMod val="95000"/>
            </a:schemeClr>
          </a:solidFill>
        </p:spPr>
        <p:txBody>
          <a:bodyPr>
            <a:normAutofit/>
          </a:bodyPr>
          <a:lstStyle>
            <a:lvl1pPr marL="0" indent="0" algn="r">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6" name="Text Placeholder 11"/>
          <p:cNvSpPr>
            <a:spLocks noGrp="1"/>
          </p:cNvSpPr>
          <p:nvPr>
            <p:ph type="body" sz="quarter" idx="13" hasCustomPrompt="1"/>
          </p:nvPr>
        </p:nvSpPr>
        <p:spPr>
          <a:xfrm>
            <a:off x="388697" y="2742636"/>
            <a:ext cx="8020285" cy="2083364"/>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5">
            <a:extLst>
              <a:ext uri="{FF2B5EF4-FFF2-40B4-BE49-F238E27FC236}">
                <a16:creationId xmlns="" xmlns:a16="http://schemas.microsoft.com/office/drawing/2014/main" id="{93417C53-6B48-A64B-A4F2-DD2BD9EC33B6}"/>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solidFill>
                  <a:schemeClr val="bg1"/>
                </a:solidFill>
                <a:latin typeface="Open Sans Light"/>
              </a:defRPr>
            </a:lvl1pPr>
          </a:lstStyle>
          <a:p>
            <a:pPr lvl="0"/>
            <a:r>
              <a:rPr lang="en-US" dirty="0"/>
              <a:t>Subhead</a:t>
            </a:r>
          </a:p>
        </p:txBody>
      </p:sp>
      <p:sp>
        <p:nvSpPr>
          <p:cNvPr id="8" name="Title 1">
            <a:extLst>
              <a:ext uri="{FF2B5EF4-FFF2-40B4-BE49-F238E27FC236}">
                <a16:creationId xmlns="" xmlns:a16="http://schemas.microsoft.com/office/drawing/2014/main" id="{2905DF86-6405-C549-B635-4671183BD607}"/>
              </a:ext>
            </a:extLst>
          </p:cNvPr>
          <p:cNvSpPr>
            <a:spLocks noGrp="1"/>
          </p:cNvSpPr>
          <p:nvPr>
            <p:ph type="title"/>
          </p:nvPr>
        </p:nvSpPr>
        <p:spPr>
          <a:xfrm>
            <a:off x="376814" y="545234"/>
            <a:ext cx="6636382" cy="489607"/>
          </a:xfrm>
          <a:prstGeom prst="rect">
            <a:avLst/>
          </a:prstGeom>
        </p:spPr>
        <p:txBody>
          <a:bodyPr/>
          <a:lstStyle>
            <a:lvl1pPr>
              <a:defRPr sz="2600" b="0" i="0">
                <a:solidFill>
                  <a:schemeClr val="bg1"/>
                </a:solidFill>
                <a:latin typeface="Merriweather" panose="02060503050406030704" pitchFamily="18" charset="77"/>
              </a:defRPr>
            </a:lvl1pPr>
          </a:lstStyle>
          <a:p>
            <a:r>
              <a:rPr lang="en-US" dirty="0"/>
              <a:t>Click to edit Master title style</a:t>
            </a:r>
          </a:p>
        </p:txBody>
      </p:sp>
    </p:spTree>
    <p:extLst>
      <p:ext uri="{BB962C8B-B14F-4D97-AF65-F5344CB8AC3E}">
        <p14:creationId xmlns:p14="http://schemas.microsoft.com/office/powerpoint/2010/main" val="319955927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o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333217"/>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ock Quote Mid Lef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236360" y="1275946"/>
            <a:ext cx="5907640" cy="2309735"/>
          </a:xfrm>
          <a:prstGeom prst="rect">
            <a:avLst/>
          </a:prstGeom>
          <a:solidFill>
            <a:schemeClr val="bg1">
              <a:lumMod val="95000"/>
            </a:schemeClr>
          </a:solidFill>
        </p:spPr>
        <p:txBody>
          <a:bodyPr>
            <a:normAutofit/>
          </a:bodyPr>
          <a:lstStyle>
            <a:lvl1pPr marL="0" indent="0" algn="r">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7" name="Text Placeholder 15">
            <a:extLst>
              <a:ext uri="{FF2B5EF4-FFF2-40B4-BE49-F238E27FC236}">
                <a16:creationId xmlns="" xmlns:a16="http://schemas.microsoft.com/office/drawing/2014/main" id="{93417C53-6B48-A64B-A4F2-DD2BD9EC33B6}"/>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solidFill>
                  <a:schemeClr val="tx1"/>
                </a:solidFill>
                <a:latin typeface="Open Sans Light"/>
              </a:defRPr>
            </a:lvl1pPr>
          </a:lstStyle>
          <a:p>
            <a:pPr lvl="0"/>
            <a:r>
              <a:rPr lang="en-US" dirty="0"/>
              <a:t>Subhead</a:t>
            </a:r>
          </a:p>
        </p:txBody>
      </p:sp>
      <p:sp>
        <p:nvSpPr>
          <p:cNvPr id="8" name="Title 1">
            <a:extLst>
              <a:ext uri="{FF2B5EF4-FFF2-40B4-BE49-F238E27FC236}">
                <a16:creationId xmlns="" xmlns:a16="http://schemas.microsoft.com/office/drawing/2014/main" id="{2905DF86-6405-C549-B635-4671183BD607}"/>
              </a:ext>
            </a:extLst>
          </p:cNvPr>
          <p:cNvSpPr>
            <a:spLocks noGrp="1"/>
          </p:cNvSpPr>
          <p:nvPr>
            <p:ph type="title"/>
          </p:nvPr>
        </p:nvSpPr>
        <p:spPr>
          <a:xfrm>
            <a:off x="376814" y="545234"/>
            <a:ext cx="6636382" cy="489607"/>
          </a:xfrm>
          <a:prstGeom prst="rect">
            <a:avLst/>
          </a:prstGeom>
        </p:spPr>
        <p:txBody>
          <a:bodyPr/>
          <a:lstStyle>
            <a:lvl1pPr>
              <a:defRPr sz="2600" b="0" i="0">
                <a:solidFill>
                  <a:schemeClr val="tx1"/>
                </a:solidFill>
                <a:latin typeface="Merriweather" panose="02060503050406030704" pitchFamily="18" charset="77"/>
              </a:defRPr>
            </a:lvl1pPr>
          </a:lstStyle>
          <a:p>
            <a:r>
              <a:rPr lang="en-US" dirty="0"/>
              <a:t>Click to edit Master title style</a:t>
            </a:r>
          </a:p>
        </p:txBody>
      </p:sp>
    </p:spTree>
    <p:extLst>
      <p:ext uri="{BB962C8B-B14F-4D97-AF65-F5344CB8AC3E}">
        <p14:creationId xmlns:p14="http://schemas.microsoft.com/office/powerpoint/2010/main" val="2137561733"/>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iple Feature Photos">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551834" y="1400705"/>
            <a:ext cx="2458955" cy="2458955"/>
          </a:xfrm>
          <a:prstGeom prst="ellipse">
            <a:avLst/>
          </a:prstGeom>
          <a:solidFill>
            <a:srgbClr val="F1F1F2"/>
          </a:solidFill>
        </p:spPr>
        <p:txBody>
          <a:bodyPr/>
          <a:lstStyle>
            <a:lvl1pPr marL="0" indent="0" algn="ctr">
              <a:buNone/>
              <a:defRPr sz="8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a:p>
            <a:r>
              <a:rPr lang="en-US" dirty="0"/>
              <a:t> </a:t>
            </a:r>
          </a:p>
        </p:txBody>
      </p:sp>
      <p:sp>
        <p:nvSpPr>
          <p:cNvPr id="4" name="Text Placeholder 15">
            <a:extLst>
              <a:ext uri="{FF2B5EF4-FFF2-40B4-BE49-F238E27FC236}">
                <a16:creationId xmlns="" xmlns:a16="http://schemas.microsoft.com/office/drawing/2014/main" id="{45D159C6-FE47-D947-B205-BECBF6A275C4}"/>
              </a:ext>
            </a:extLst>
          </p:cNvPr>
          <p:cNvSpPr>
            <a:spLocks noGrp="1"/>
          </p:cNvSpPr>
          <p:nvPr>
            <p:ph type="body" sz="quarter" idx="12" hasCustomPrompt="1"/>
          </p:nvPr>
        </p:nvSpPr>
        <p:spPr>
          <a:xfrm>
            <a:off x="1253811" y="304128"/>
            <a:ext cx="6636380" cy="241106"/>
          </a:xfrm>
          <a:prstGeom prst="rect">
            <a:avLst/>
          </a:prstGeom>
        </p:spPr>
        <p:txBody>
          <a:bodyPr vert="horz"/>
          <a:lstStyle>
            <a:lvl1pPr marL="0" indent="0" algn="ctr">
              <a:buFontTx/>
              <a:buNone/>
              <a:defRPr sz="1400" b="0" i="0">
                <a:solidFill>
                  <a:schemeClr val="tx1"/>
                </a:solidFill>
                <a:latin typeface="Open Sans Light"/>
              </a:defRPr>
            </a:lvl1pPr>
          </a:lstStyle>
          <a:p>
            <a:pPr lvl="0"/>
            <a:r>
              <a:rPr lang="en-US" dirty="0"/>
              <a:t>Subhead</a:t>
            </a:r>
          </a:p>
        </p:txBody>
      </p:sp>
      <p:sp>
        <p:nvSpPr>
          <p:cNvPr id="5" name="Title 1">
            <a:extLst>
              <a:ext uri="{FF2B5EF4-FFF2-40B4-BE49-F238E27FC236}">
                <a16:creationId xmlns="" xmlns:a16="http://schemas.microsoft.com/office/drawing/2014/main" id="{6CC7FF9E-54E6-B84D-9AD6-055A3601366D}"/>
              </a:ext>
            </a:extLst>
          </p:cNvPr>
          <p:cNvSpPr>
            <a:spLocks noGrp="1"/>
          </p:cNvSpPr>
          <p:nvPr>
            <p:ph type="title"/>
          </p:nvPr>
        </p:nvSpPr>
        <p:spPr>
          <a:xfrm>
            <a:off x="1253809" y="545234"/>
            <a:ext cx="6636382" cy="489607"/>
          </a:xfrm>
          <a:prstGeom prst="rect">
            <a:avLst/>
          </a:prstGeom>
        </p:spPr>
        <p:txBody>
          <a:bodyPr/>
          <a:lstStyle>
            <a:lvl1pPr algn="ctr">
              <a:defRPr sz="2600" b="0" i="0">
                <a:solidFill>
                  <a:schemeClr val="tx1"/>
                </a:solidFill>
                <a:latin typeface="Merriweather" panose="02060503050406030704" pitchFamily="18" charset="77"/>
              </a:defRPr>
            </a:lvl1pPr>
          </a:lstStyle>
          <a:p>
            <a:r>
              <a:rPr lang="en-US" dirty="0"/>
              <a:t>Click to edit Master title style</a:t>
            </a:r>
          </a:p>
        </p:txBody>
      </p:sp>
      <p:sp>
        <p:nvSpPr>
          <p:cNvPr id="8" name="Picture Placeholder 2">
            <a:extLst>
              <a:ext uri="{FF2B5EF4-FFF2-40B4-BE49-F238E27FC236}">
                <a16:creationId xmlns="" xmlns:a16="http://schemas.microsoft.com/office/drawing/2014/main" id="{BC2EEC34-0691-1548-AF59-5C625B51EE3B}"/>
              </a:ext>
            </a:extLst>
          </p:cNvPr>
          <p:cNvSpPr>
            <a:spLocks noGrp="1"/>
          </p:cNvSpPr>
          <p:nvPr>
            <p:ph type="pic" sz="quarter" idx="14" hasCustomPrompt="1"/>
          </p:nvPr>
        </p:nvSpPr>
        <p:spPr>
          <a:xfrm>
            <a:off x="5113180" y="1400705"/>
            <a:ext cx="2458955" cy="2458955"/>
          </a:xfrm>
          <a:prstGeom prst="ellipse">
            <a:avLst/>
          </a:prstGeom>
          <a:solidFill>
            <a:srgbClr val="F1F1F2"/>
          </a:solidFill>
        </p:spPr>
        <p:txBody>
          <a:bodyPr/>
          <a:lstStyle>
            <a:lvl1pPr marL="0" indent="0" algn="ctr">
              <a:buNone/>
              <a:defRPr sz="8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a:p>
            <a:r>
              <a:rPr lang="en-US" dirty="0"/>
              <a:t> </a:t>
            </a:r>
          </a:p>
        </p:txBody>
      </p:sp>
    </p:spTree>
    <p:extLst>
      <p:ext uri="{BB962C8B-B14F-4D97-AF65-F5344CB8AC3E}">
        <p14:creationId xmlns:p14="http://schemas.microsoft.com/office/powerpoint/2010/main" val="3876048537"/>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iple Featur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647273" y="1530850"/>
            <a:ext cx="2609636" cy="2291137"/>
          </a:xfrm>
          <a:prstGeom prst="rect">
            <a:avLst/>
          </a:prstGeom>
          <a:solidFill>
            <a:schemeClr val="bg1">
              <a:lumMod val="95000"/>
            </a:schemeClr>
          </a:solidFill>
        </p:spPr>
        <p:txBody>
          <a:bodyPr>
            <a:normAutofit/>
          </a:bodyPr>
          <a:lstStyle>
            <a:lvl1pPr marL="0" indent="0" algn="r">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7" name="Text Placeholder 15">
            <a:extLst>
              <a:ext uri="{FF2B5EF4-FFF2-40B4-BE49-F238E27FC236}">
                <a16:creationId xmlns="" xmlns:a16="http://schemas.microsoft.com/office/drawing/2014/main" id="{93417C53-6B48-A64B-A4F2-DD2BD9EC33B6}"/>
              </a:ext>
            </a:extLst>
          </p:cNvPr>
          <p:cNvSpPr>
            <a:spLocks noGrp="1"/>
          </p:cNvSpPr>
          <p:nvPr>
            <p:ph type="body" sz="quarter" idx="12" hasCustomPrompt="1"/>
          </p:nvPr>
        </p:nvSpPr>
        <p:spPr>
          <a:xfrm>
            <a:off x="1253811" y="304128"/>
            <a:ext cx="6636380" cy="241106"/>
          </a:xfrm>
          <a:prstGeom prst="rect">
            <a:avLst/>
          </a:prstGeom>
        </p:spPr>
        <p:txBody>
          <a:bodyPr vert="horz"/>
          <a:lstStyle>
            <a:lvl1pPr marL="0" indent="0" algn="ctr">
              <a:buFontTx/>
              <a:buNone/>
              <a:defRPr sz="1400" b="0" i="0">
                <a:solidFill>
                  <a:schemeClr val="bg1"/>
                </a:solidFill>
                <a:latin typeface="Open Sans Light"/>
              </a:defRPr>
            </a:lvl1pPr>
          </a:lstStyle>
          <a:p>
            <a:pPr lvl="0"/>
            <a:r>
              <a:rPr lang="en-US" dirty="0"/>
              <a:t>Subhead</a:t>
            </a:r>
          </a:p>
        </p:txBody>
      </p:sp>
      <p:sp>
        <p:nvSpPr>
          <p:cNvPr id="8" name="Title 1">
            <a:extLst>
              <a:ext uri="{FF2B5EF4-FFF2-40B4-BE49-F238E27FC236}">
                <a16:creationId xmlns="" xmlns:a16="http://schemas.microsoft.com/office/drawing/2014/main" id="{2905DF86-6405-C549-B635-4671183BD607}"/>
              </a:ext>
            </a:extLst>
          </p:cNvPr>
          <p:cNvSpPr>
            <a:spLocks noGrp="1"/>
          </p:cNvSpPr>
          <p:nvPr>
            <p:ph type="title"/>
          </p:nvPr>
        </p:nvSpPr>
        <p:spPr>
          <a:xfrm>
            <a:off x="1253809" y="545234"/>
            <a:ext cx="6636382" cy="489607"/>
          </a:xfrm>
          <a:prstGeom prst="rect">
            <a:avLst/>
          </a:prstGeom>
        </p:spPr>
        <p:txBody>
          <a:bodyPr/>
          <a:lstStyle>
            <a:lvl1pPr algn="ctr">
              <a:defRPr sz="2600" b="0" i="0">
                <a:solidFill>
                  <a:schemeClr val="bg1"/>
                </a:solidFill>
                <a:latin typeface="Merriweather" panose="02060503050406030704" pitchFamily="18" charset="77"/>
              </a:defRPr>
            </a:lvl1pPr>
          </a:lstStyle>
          <a:p>
            <a:r>
              <a:rPr lang="en-US" dirty="0"/>
              <a:t>Click to edit Master title style</a:t>
            </a:r>
          </a:p>
        </p:txBody>
      </p:sp>
      <p:sp>
        <p:nvSpPr>
          <p:cNvPr id="9" name="Picture Placeholder 2">
            <a:extLst>
              <a:ext uri="{FF2B5EF4-FFF2-40B4-BE49-F238E27FC236}">
                <a16:creationId xmlns="" xmlns:a16="http://schemas.microsoft.com/office/drawing/2014/main" id="{26508C59-C845-5B45-9480-3D161CB19A0F}"/>
              </a:ext>
            </a:extLst>
          </p:cNvPr>
          <p:cNvSpPr>
            <a:spLocks noGrp="1"/>
          </p:cNvSpPr>
          <p:nvPr>
            <p:ph type="pic" sz="quarter" idx="13" hasCustomPrompt="1"/>
          </p:nvPr>
        </p:nvSpPr>
        <p:spPr>
          <a:xfrm>
            <a:off x="3256909" y="1530850"/>
            <a:ext cx="2609636" cy="2291137"/>
          </a:xfrm>
          <a:prstGeom prst="rect">
            <a:avLst/>
          </a:prstGeom>
          <a:solidFill>
            <a:schemeClr val="bg1">
              <a:lumMod val="95000"/>
            </a:schemeClr>
          </a:solidFill>
        </p:spPr>
        <p:txBody>
          <a:bodyPr>
            <a:normAutofit/>
          </a:bodyPr>
          <a:lstStyle>
            <a:lvl1pPr marL="0" indent="0" algn="r">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0" name="Picture Placeholder 2">
            <a:extLst>
              <a:ext uri="{FF2B5EF4-FFF2-40B4-BE49-F238E27FC236}">
                <a16:creationId xmlns="" xmlns:a16="http://schemas.microsoft.com/office/drawing/2014/main" id="{991CD6F0-5F85-BC4C-96FC-3565E43C354E}"/>
              </a:ext>
            </a:extLst>
          </p:cNvPr>
          <p:cNvSpPr>
            <a:spLocks noGrp="1"/>
          </p:cNvSpPr>
          <p:nvPr>
            <p:ph type="pic" sz="quarter" idx="14" hasCustomPrompt="1"/>
          </p:nvPr>
        </p:nvSpPr>
        <p:spPr>
          <a:xfrm>
            <a:off x="5866545" y="1530849"/>
            <a:ext cx="2609636" cy="2291137"/>
          </a:xfrm>
          <a:prstGeom prst="rect">
            <a:avLst/>
          </a:prstGeom>
          <a:solidFill>
            <a:schemeClr val="bg1">
              <a:lumMod val="95000"/>
            </a:schemeClr>
          </a:solidFill>
        </p:spPr>
        <p:txBody>
          <a:bodyPr>
            <a:normAutofit/>
          </a:bodyPr>
          <a:lstStyle>
            <a:lvl1pPr marL="0" indent="0" algn="r">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3" name="Text Placeholder 11">
            <a:extLst>
              <a:ext uri="{FF2B5EF4-FFF2-40B4-BE49-F238E27FC236}">
                <a16:creationId xmlns="" xmlns:a16="http://schemas.microsoft.com/office/drawing/2014/main" id="{05BE4D65-4116-7C4E-8758-6EACB32B78DE}"/>
              </a:ext>
            </a:extLst>
          </p:cNvPr>
          <p:cNvSpPr>
            <a:spLocks noGrp="1"/>
          </p:cNvSpPr>
          <p:nvPr>
            <p:ph type="body" sz="quarter" idx="18" hasCustomPrompt="1"/>
          </p:nvPr>
        </p:nvSpPr>
        <p:spPr>
          <a:xfrm>
            <a:off x="647272" y="3965575"/>
            <a:ext cx="2609636" cy="1079500"/>
          </a:xfrm>
          <a:prstGeom prst="rect">
            <a:avLst/>
          </a:prstGeom>
        </p:spPr>
        <p:txBody>
          <a:bodyPr vert="horz"/>
          <a:lstStyle>
            <a:lvl1pPr marL="0" indent="0">
              <a:spcBef>
                <a:spcPts val="0"/>
              </a:spcBef>
              <a:spcAft>
                <a:spcPts val="1000"/>
              </a:spcAft>
              <a:buFontTx/>
              <a:buNone/>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a:extLst>
              <a:ext uri="{FF2B5EF4-FFF2-40B4-BE49-F238E27FC236}">
                <a16:creationId xmlns="" xmlns:a16="http://schemas.microsoft.com/office/drawing/2014/main" id="{F4CEBCB9-FEB3-3849-929C-F25791C0581A}"/>
              </a:ext>
            </a:extLst>
          </p:cNvPr>
          <p:cNvSpPr>
            <a:spLocks noGrp="1"/>
          </p:cNvSpPr>
          <p:nvPr>
            <p:ph type="body" sz="quarter" idx="19" hasCustomPrompt="1"/>
          </p:nvPr>
        </p:nvSpPr>
        <p:spPr>
          <a:xfrm>
            <a:off x="3264348" y="3965575"/>
            <a:ext cx="2609636" cy="1079500"/>
          </a:xfrm>
          <a:prstGeom prst="rect">
            <a:avLst/>
          </a:prstGeom>
        </p:spPr>
        <p:txBody>
          <a:bodyPr vert="horz"/>
          <a:lstStyle>
            <a:lvl1pPr marL="0" indent="0">
              <a:spcBef>
                <a:spcPts val="0"/>
              </a:spcBef>
              <a:spcAft>
                <a:spcPts val="1000"/>
              </a:spcAft>
              <a:buFontTx/>
              <a:buNone/>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1">
            <a:extLst>
              <a:ext uri="{FF2B5EF4-FFF2-40B4-BE49-F238E27FC236}">
                <a16:creationId xmlns="" xmlns:a16="http://schemas.microsoft.com/office/drawing/2014/main" id="{9565FC69-EC78-D14F-9399-5DF503BAE956}"/>
              </a:ext>
            </a:extLst>
          </p:cNvPr>
          <p:cNvSpPr>
            <a:spLocks noGrp="1"/>
          </p:cNvSpPr>
          <p:nvPr>
            <p:ph type="body" sz="quarter" idx="20" hasCustomPrompt="1"/>
          </p:nvPr>
        </p:nvSpPr>
        <p:spPr>
          <a:xfrm>
            <a:off x="5865658" y="3965575"/>
            <a:ext cx="2609636" cy="1079500"/>
          </a:xfrm>
          <a:prstGeom prst="rect">
            <a:avLst/>
          </a:prstGeom>
        </p:spPr>
        <p:txBody>
          <a:bodyPr vert="horz"/>
          <a:lstStyle>
            <a:lvl1pPr marL="0" indent="0">
              <a:spcBef>
                <a:spcPts val="0"/>
              </a:spcBef>
              <a:spcAft>
                <a:spcPts val="1000"/>
              </a:spcAft>
              <a:buFontTx/>
              <a:buNone/>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0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8583766"/>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enter Column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342398" y="0"/>
            <a:ext cx="2468821" cy="5143500"/>
          </a:xfrm>
          <a:prstGeom prst="rect">
            <a:avLst/>
          </a:prstGeom>
          <a:solidFill>
            <a:schemeClr val="bg1">
              <a:lumMod val="95000"/>
            </a:schemeClr>
          </a:solidFill>
        </p:spPr>
        <p:txBody>
          <a:bodyPr>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3208651748"/>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ff Center Photo Righ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4789147" y="0"/>
            <a:ext cx="2172142" cy="5143500"/>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7" name="Text Placeholder 11"/>
          <p:cNvSpPr>
            <a:spLocks noGrp="1"/>
          </p:cNvSpPr>
          <p:nvPr>
            <p:ph type="body" sz="quarter" idx="14" hasCustomPrompt="1"/>
          </p:nvPr>
        </p:nvSpPr>
        <p:spPr>
          <a:xfrm>
            <a:off x="7121138" y="419592"/>
            <a:ext cx="1875299" cy="4319001"/>
          </a:xfrm>
          <a:prstGeom prst="rect">
            <a:avLst/>
          </a:prstGeom>
        </p:spPr>
        <p:txBody>
          <a:bodyPr vert="horz" anchor="ctr" anchorCtr="0"/>
          <a:lstStyle>
            <a:lvl1pPr marL="0" indent="0" algn="ctr">
              <a:spcBef>
                <a:spcPts val="0"/>
              </a:spcBef>
              <a:spcAft>
                <a:spcPts val="1000"/>
              </a:spcAft>
              <a:buFontTx/>
              <a:buNone/>
              <a:defRPr sz="1500" kern="1200" baseline="0">
                <a:solidFill>
                  <a:srgbClr val="FFFFFF"/>
                </a:solidFill>
                <a:latin typeface="Open Sans Light"/>
              </a:defRPr>
            </a:lvl1pPr>
            <a:lvl2pPr marL="182880" indent="-274320" algn="ctr">
              <a:spcBef>
                <a:spcPts val="0"/>
              </a:spcBef>
              <a:spcAft>
                <a:spcPts val="1000"/>
              </a:spcAft>
              <a:defRPr sz="1500" kern="1200" baseline="0">
                <a:solidFill>
                  <a:srgbClr val="FFFFFF"/>
                </a:solidFill>
                <a:latin typeface="Open Sans Light"/>
              </a:defRPr>
            </a:lvl2pPr>
            <a:lvl3pPr marL="182880" indent="-274320" algn="ctr">
              <a:spcBef>
                <a:spcPts val="0"/>
              </a:spcBef>
              <a:spcAft>
                <a:spcPts val="1000"/>
              </a:spcAft>
              <a:defRPr sz="1500" kern="1200" baseline="0">
                <a:solidFill>
                  <a:srgbClr val="FFFFFF"/>
                </a:solidFill>
                <a:latin typeface="Open Sans Light"/>
              </a:defRPr>
            </a:lvl3pPr>
            <a:lvl4pPr marL="182880" indent="-274320" algn="ctr">
              <a:spcBef>
                <a:spcPts val="0"/>
              </a:spcBef>
              <a:spcAft>
                <a:spcPts val="1000"/>
              </a:spcAft>
              <a:defRPr sz="1500" kern="1200" baseline="0">
                <a:solidFill>
                  <a:srgbClr val="FFFFFF"/>
                </a:solidFill>
                <a:latin typeface="Open Sans Light"/>
              </a:defRPr>
            </a:lvl4pPr>
            <a:lvl5pPr marL="182880" indent="-274320" algn="ctr">
              <a:spcBef>
                <a:spcPts val="0"/>
              </a:spcBef>
              <a:spcAft>
                <a:spcPts val="1000"/>
              </a:spcAft>
              <a:defRPr sz="1500" kern="1200" baseline="0">
                <a:solidFill>
                  <a:srgbClr val="FFFFFF"/>
                </a:solidFill>
                <a:latin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5">
            <a:extLst>
              <a:ext uri="{FF2B5EF4-FFF2-40B4-BE49-F238E27FC236}">
                <a16:creationId xmlns="" xmlns:a16="http://schemas.microsoft.com/office/drawing/2014/main" id="{C2710945-B90B-AC48-AD6D-52900147F79B}"/>
              </a:ext>
            </a:extLst>
          </p:cNvPr>
          <p:cNvSpPr>
            <a:spLocks noGrp="1"/>
          </p:cNvSpPr>
          <p:nvPr>
            <p:ph type="body" sz="quarter" idx="15" hasCustomPrompt="1"/>
          </p:nvPr>
        </p:nvSpPr>
        <p:spPr>
          <a:xfrm>
            <a:off x="376816" y="304128"/>
            <a:ext cx="4193599"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1" name="Title 1">
            <a:extLst>
              <a:ext uri="{FF2B5EF4-FFF2-40B4-BE49-F238E27FC236}">
                <a16:creationId xmlns="" xmlns:a16="http://schemas.microsoft.com/office/drawing/2014/main" id="{076B8913-4415-7A4D-AEDB-E9254D9C919D}"/>
              </a:ext>
            </a:extLst>
          </p:cNvPr>
          <p:cNvSpPr>
            <a:spLocks noGrp="1"/>
          </p:cNvSpPr>
          <p:nvPr>
            <p:ph type="title"/>
          </p:nvPr>
        </p:nvSpPr>
        <p:spPr>
          <a:xfrm>
            <a:off x="376815" y="545234"/>
            <a:ext cx="4193600"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8" name="Text Placeholder 11">
            <a:extLst>
              <a:ext uri="{FF2B5EF4-FFF2-40B4-BE49-F238E27FC236}">
                <a16:creationId xmlns="" xmlns:a16="http://schemas.microsoft.com/office/drawing/2014/main" id="{27C9952A-1374-9A42-BECA-D11877195FE4}"/>
              </a:ext>
            </a:extLst>
          </p:cNvPr>
          <p:cNvSpPr>
            <a:spLocks noGrp="1"/>
          </p:cNvSpPr>
          <p:nvPr>
            <p:ph type="body" sz="quarter" idx="13" hasCustomPrompt="1"/>
          </p:nvPr>
        </p:nvSpPr>
        <p:spPr>
          <a:xfrm>
            <a:off x="376814" y="1551901"/>
            <a:ext cx="3999712"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3326068"/>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ft Diagonal Photo">
    <p:spTree>
      <p:nvGrpSpPr>
        <p:cNvPr id="1" name=""/>
        <p:cNvGrpSpPr/>
        <p:nvPr/>
      </p:nvGrpSpPr>
      <p:grpSpPr>
        <a:xfrm>
          <a:off x="0" y="0"/>
          <a:ext cx="0" cy="0"/>
          <a:chOff x="0" y="0"/>
          <a:chExt cx="0" cy="0"/>
        </a:xfrm>
      </p:grpSpPr>
      <p:sp>
        <p:nvSpPr>
          <p:cNvPr id="3" name="Picture Placeholder 12"/>
          <p:cNvSpPr>
            <a:spLocks noGrp="1"/>
          </p:cNvSpPr>
          <p:nvPr>
            <p:ph type="pic" sz="quarter" idx="12" hasCustomPrompt="1"/>
          </p:nvPr>
        </p:nvSpPr>
        <p:spPr>
          <a:xfrm>
            <a:off x="0" y="0"/>
            <a:ext cx="5928815" cy="5143500"/>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a:solidFill>
            <a:schemeClr val="bg1">
              <a:lumMod val="95000"/>
            </a:schemeClr>
          </a:solidFill>
        </p:spPr>
        <p:txBody>
          <a:bodyPr rtlCol="0">
            <a:no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9" name="Text Placeholder 15">
            <a:extLst>
              <a:ext uri="{FF2B5EF4-FFF2-40B4-BE49-F238E27FC236}">
                <a16:creationId xmlns="" xmlns:a16="http://schemas.microsoft.com/office/drawing/2014/main" id="{6113779B-E4D7-C74B-92E0-506FE50DFB97}"/>
              </a:ext>
            </a:extLst>
          </p:cNvPr>
          <p:cNvSpPr>
            <a:spLocks noGrp="1"/>
          </p:cNvSpPr>
          <p:nvPr>
            <p:ph type="body" sz="quarter" idx="15" hasCustomPrompt="1"/>
          </p:nvPr>
        </p:nvSpPr>
        <p:spPr>
          <a:xfrm>
            <a:off x="4147870" y="304128"/>
            <a:ext cx="4597211" cy="241106"/>
          </a:xfrm>
          <a:prstGeom prst="rect">
            <a:avLst/>
          </a:prstGeom>
        </p:spPr>
        <p:txBody>
          <a:bodyPr vert="horz"/>
          <a:lstStyle>
            <a:lvl1pPr marL="0" indent="0" algn="r">
              <a:buFontTx/>
              <a:buNone/>
              <a:defRPr sz="1400" b="0" i="0">
                <a:latin typeface="Open Sans Light"/>
              </a:defRPr>
            </a:lvl1pPr>
          </a:lstStyle>
          <a:p>
            <a:pPr lvl="0"/>
            <a:r>
              <a:rPr lang="en-US" dirty="0"/>
              <a:t>Subhead</a:t>
            </a:r>
          </a:p>
        </p:txBody>
      </p:sp>
      <p:sp>
        <p:nvSpPr>
          <p:cNvPr id="10" name="Title 1">
            <a:extLst>
              <a:ext uri="{FF2B5EF4-FFF2-40B4-BE49-F238E27FC236}">
                <a16:creationId xmlns="" xmlns:a16="http://schemas.microsoft.com/office/drawing/2014/main" id="{64C9546F-415F-A941-8C8B-DE4823B585E9}"/>
              </a:ext>
            </a:extLst>
          </p:cNvPr>
          <p:cNvSpPr>
            <a:spLocks noGrp="1"/>
          </p:cNvSpPr>
          <p:nvPr>
            <p:ph type="title"/>
          </p:nvPr>
        </p:nvSpPr>
        <p:spPr>
          <a:xfrm>
            <a:off x="4147868" y="545234"/>
            <a:ext cx="4597213" cy="489607"/>
          </a:xfrm>
          <a:prstGeom prst="rect">
            <a:avLst/>
          </a:prstGeom>
        </p:spPr>
        <p:txBody>
          <a:bodyPr/>
          <a:lstStyle>
            <a:lvl1pPr algn="r">
              <a:defRPr sz="2600" b="0" i="0">
                <a:latin typeface="Merriweather" panose="02060503050406030704" pitchFamily="18" charset="77"/>
              </a:defRPr>
            </a:lvl1pPr>
          </a:lstStyle>
          <a:p>
            <a:r>
              <a:rPr lang="en-US" dirty="0"/>
              <a:t>Click to edit Master title style</a:t>
            </a:r>
          </a:p>
        </p:txBody>
      </p:sp>
      <p:sp>
        <p:nvSpPr>
          <p:cNvPr id="7" name="Text Placeholder 11">
            <a:extLst>
              <a:ext uri="{FF2B5EF4-FFF2-40B4-BE49-F238E27FC236}">
                <a16:creationId xmlns="" xmlns:a16="http://schemas.microsoft.com/office/drawing/2014/main" id="{C562BBDA-A953-5341-97B4-E5D7669C2487}"/>
              </a:ext>
            </a:extLst>
          </p:cNvPr>
          <p:cNvSpPr>
            <a:spLocks noGrp="1"/>
          </p:cNvSpPr>
          <p:nvPr>
            <p:ph type="body" sz="quarter" idx="13" hasCustomPrompt="1"/>
          </p:nvPr>
        </p:nvSpPr>
        <p:spPr>
          <a:xfrm>
            <a:off x="5642788" y="1551901"/>
            <a:ext cx="3102293"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4063822"/>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ight Diagonal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209401" y="0"/>
            <a:ext cx="5934599" cy="5143500"/>
          </a:xfrm>
          <a:custGeom>
            <a:avLst/>
            <a:gdLst>
              <a:gd name="connsiteX0" fmla="*/ 6809359 w 15821476"/>
              <a:gd name="connsiteY0" fmla="*/ 0 h 13716000"/>
              <a:gd name="connsiteX1" fmla="*/ 15821476 w 15821476"/>
              <a:gd name="connsiteY1" fmla="*/ 0 h 13716000"/>
              <a:gd name="connsiteX2" fmla="*/ 15821476 w 15821476"/>
              <a:gd name="connsiteY2" fmla="*/ 13716000 h 13716000"/>
              <a:gd name="connsiteX3" fmla="*/ 0 w 1582147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21476" h="13716000">
                <a:moveTo>
                  <a:pt x="6809359" y="0"/>
                </a:moveTo>
                <a:lnTo>
                  <a:pt x="15821476" y="0"/>
                </a:lnTo>
                <a:lnTo>
                  <a:pt x="15821476" y="13716000"/>
                </a:lnTo>
                <a:lnTo>
                  <a:pt x="0" y="13716000"/>
                </a:lnTo>
                <a:close/>
              </a:path>
            </a:pathLst>
          </a:custGeom>
          <a:solidFill>
            <a:schemeClr val="bg1">
              <a:lumMod val="95000"/>
            </a:schemeClr>
          </a:solidFill>
        </p:spPr>
        <p:txBody>
          <a:bodyPr rtlCol="0">
            <a:noAutofit/>
          </a:bodyPr>
          <a:lstStyle>
            <a:lvl1pPr marL="0" indent="0" algn="r">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7" name="Text Placeholder 15">
            <a:extLst>
              <a:ext uri="{FF2B5EF4-FFF2-40B4-BE49-F238E27FC236}">
                <a16:creationId xmlns="" xmlns:a16="http://schemas.microsoft.com/office/drawing/2014/main" id="{3D369C90-BF3B-1F46-9C65-DBE084FB9FED}"/>
              </a:ext>
            </a:extLst>
          </p:cNvPr>
          <p:cNvSpPr>
            <a:spLocks noGrp="1"/>
          </p:cNvSpPr>
          <p:nvPr>
            <p:ph type="body" sz="quarter" idx="12" hasCustomPrompt="1"/>
          </p:nvPr>
        </p:nvSpPr>
        <p:spPr>
          <a:xfrm>
            <a:off x="376816" y="304128"/>
            <a:ext cx="4765636"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8" name="Title 1">
            <a:extLst>
              <a:ext uri="{FF2B5EF4-FFF2-40B4-BE49-F238E27FC236}">
                <a16:creationId xmlns="" xmlns:a16="http://schemas.microsoft.com/office/drawing/2014/main" id="{BDEEB888-E494-FE4C-B2D0-CF91B3242575}"/>
              </a:ext>
            </a:extLst>
          </p:cNvPr>
          <p:cNvSpPr>
            <a:spLocks noGrp="1"/>
          </p:cNvSpPr>
          <p:nvPr>
            <p:ph type="title"/>
          </p:nvPr>
        </p:nvSpPr>
        <p:spPr>
          <a:xfrm>
            <a:off x="376814" y="545234"/>
            <a:ext cx="4765637"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9" name="Text Placeholder 11">
            <a:extLst>
              <a:ext uri="{FF2B5EF4-FFF2-40B4-BE49-F238E27FC236}">
                <a16:creationId xmlns="" xmlns:a16="http://schemas.microsoft.com/office/drawing/2014/main" id="{B97A4D15-A408-E74C-8637-43168D3B778B}"/>
              </a:ext>
            </a:extLst>
          </p:cNvPr>
          <p:cNvSpPr>
            <a:spLocks noGrp="1"/>
          </p:cNvSpPr>
          <p:nvPr>
            <p:ph type="body" sz="quarter" idx="13" hasCustomPrompt="1"/>
          </p:nvPr>
        </p:nvSpPr>
        <p:spPr>
          <a:xfrm>
            <a:off x="376814" y="1551901"/>
            <a:ext cx="4195186"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2541223"/>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ight Diagonal Computer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209401" y="0"/>
            <a:ext cx="5934599" cy="5143500"/>
          </a:xfrm>
          <a:custGeom>
            <a:avLst/>
            <a:gdLst>
              <a:gd name="connsiteX0" fmla="*/ 6809359 w 15821476"/>
              <a:gd name="connsiteY0" fmla="*/ 0 h 13716000"/>
              <a:gd name="connsiteX1" fmla="*/ 15821476 w 15821476"/>
              <a:gd name="connsiteY1" fmla="*/ 0 h 13716000"/>
              <a:gd name="connsiteX2" fmla="*/ 15821476 w 15821476"/>
              <a:gd name="connsiteY2" fmla="*/ 13716000 h 13716000"/>
              <a:gd name="connsiteX3" fmla="*/ 0 w 1582147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21476" h="13716000">
                <a:moveTo>
                  <a:pt x="6809359" y="0"/>
                </a:moveTo>
                <a:lnTo>
                  <a:pt x="15821476" y="0"/>
                </a:lnTo>
                <a:lnTo>
                  <a:pt x="15821476" y="13716000"/>
                </a:lnTo>
                <a:lnTo>
                  <a:pt x="0" y="13716000"/>
                </a:lnTo>
                <a:close/>
              </a:path>
            </a:pathLst>
          </a:custGeom>
          <a:solidFill>
            <a:schemeClr val="bg1">
              <a:lumMod val="95000"/>
            </a:schemeClr>
          </a:solidFill>
        </p:spPr>
        <p:txBody>
          <a:bodyPr rtlCol="0">
            <a:noAutofit/>
          </a:bodyPr>
          <a:lstStyle>
            <a:lvl1pPr marL="0" indent="0" algn="r">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7" name="Text Placeholder 15">
            <a:extLst>
              <a:ext uri="{FF2B5EF4-FFF2-40B4-BE49-F238E27FC236}">
                <a16:creationId xmlns="" xmlns:a16="http://schemas.microsoft.com/office/drawing/2014/main" id="{3D369C90-BF3B-1F46-9C65-DBE084FB9FED}"/>
              </a:ext>
            </a:extLst>
          </p:cNvPr>
          <p:cNvSpPr>
            <a:spLocks noGrp="1"/>
          </p:cNvSpPr>
          <p:nvPr>
            <p:ph type="body" sz="quarter" idx="12" hasCustomPrompt="1"/>
          </p:nvPr>
        </p:nvSpPr>
        <p:spPr>
          <a:xfrm>
            <a:off x="655112" y="254433"/>
            <a:ext cx="4765636"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8" name="Title 1">
            <a:extLst>
              <a:ext uri="{FF2B5EF4-FFF2-40B4-BE49-F238E27FC236}">
                <a16:creationId xmlns="" xmlns:a16="http://schemas.microsoft.com/office/drawing/2014/main" id="{BDEEB888-E494-FE4C-B2D0-CF91B3242575}"/>
              </a:ext>
            </a:extLst>
          </p:cNvPr>
          <p:cNvSpPr>
            <a:spLocks noGrp="1"/>
          </p:cNvSpPr>
          <p:nvPr>
            <p:ph type="title"/>
          </p:nvPr>
        </p:nvSpPr>
        <p:spPr>
          <a:xfrm>
            <a:off x="655110" y="495539"/>
            <a:ext cx="4765637"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4" name="Picture Placeholder 3">
            <a:extLst>
              <a:ext uri="{FF2B5EF4-FFF2-40B4-BE49-F238E27FC236}">
                <a16:creationId xmlns="" xmlns:a16="http://schemas.microsoft.com/office/drawing/2014/main" id="{43CC4C52-B5BF-EC48-91C7-B31628DFA50B}"/>
              </a:ext>
            </a:extLst>
          </p:cNvPr>
          <p:cNvSpPr>
            <a:spLocks noGrp="1"/>
          </p:cNvSpPr>
          <p:nvPr>
            <p:ph type="pic" sz="quarter" idx="13"/>
          </p:nvPr>
        </p:nvSpPr>
        <p:spPr>
          <a:xfrm>
            <a:off x="890111" y="1420130"/>
            <a:ext cx="4643516" cy="2901559"/>
          </a:xfrm>
          <a:prstGeom prst="rect">
            <a:avLst/>
          </a:prstGeom>
          <a:solidFill>
            <a:schemeClr val="bg1">
              <a:lumMod val="95000"/>
            </a:schemeClr>
          </a:solidFill>
          <a:effectLst/>
        </p:spPr>
        <p:txBody>
          <a:bodyPr/>
          <a:lstStyle>
            <a:lvl1pPr marL="0" indent="0">
              <a:buNone/>
              <a:defRPr sz="2000">
                <a:latin typeface="+mn-lt"/>
              </a:defRPr>
            </a:lvl1pPr>
          </a:lstStyle>
          <a:p>
            <a:endParaRPr lang="en-US" dirty="0"/>
          </a:p>
        </p:txBody>
      </p:sp>
    </p:spTree>
    <p:extLst>
      <p:ext uri="{BB962C8B-B14F-4D97-AF65-F5344CB8AC3E}">
        <p14:creationId xmlns:p14="http://schemas.microsoft.com/office/powerpoint/2010/main" val="1833264286"/>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uter Right">
    <p:spTree>
      <p:nvGrpSpPr>
        <p:cNvPr id="1" name=""/>
        <p:cNvGrpSpPr/>
        <p:nvPr/>
      </p:nvGrpSpPr>
      <p:grpSpPr>
        <a:xfrm>
          <a:off x="0" y="0"/>
          <a:ext cx="0" cy="0"/>
          <a:chOff x="0" y="0"/>
          <a:chExt cx="0" cy="0"/>
        </a:xfrm>
      </p:grpSpPr>
      <p:pic>
        <p:nvPicPr>
          <p:cNvPr id="6" name="Picture 5" descr="A screenshot of a computer screen&#10;&#10;Description automatically generated">
            <a:extLst>
              <a:ext uri="{FF2B5EF4-FFF2-40B4-BE49-F238E27FC236}">
                <a16:creationId xmlns="" xmlns:a16="http://schemas.microsoft.com/office/drawing/2014/main" id="{49545B79-C8B4-E44D-832B-72EF18E874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32736" y="660329"/>
            <a:ext cx="7012056" cy="4029066"/>
          </a:xfrm>
          <a:prstGeom prst="rect">
            <a:avLst/>
          </a:prstGeom>
        </p:spPr>
      </p:pic>
      <p:sp>
        <p:nvSpPr>
          <p:cNvPr id="4" name="Picture Placeholder 3">
            <a:extLst>
              <a:ext uri="{FF2B5EF4-FFF2-40B4-BE49-F238E27FC236}">
                <a16:creationId xmlns="" xmlns:a16="http://schemas.microsoft.com/office/drawing/2014/main" id="{43CC4C52-B5BF-EC48-91C7-B31628DFA50B}"/>
              </a:ext>
            </a:extLst>
          </p:cNvPr>
          <p:cNvSpPr>
            <a:spLocks noGrp="1"/>
          </p:cNvSpPr>
          <p:nvPr>
            <p:ph type="pic" sz="quarter" idx="13"/>
          </p:nvPr>
        </p:nvSpPr>
        <p:spPr>
          <a:xfrm>
            <a:off x="4973381" y="894650"/>
            <a:ext cx="4170619" cy="3329541"/>
          </a:xfrm>
          <a:prstGeom prst="rect">
            <a:avLst/>
          </a:prstGeom>
          <a:solidFill>
            <a:schemeClr val="bg1">
              <a:lumMod val="95000"/>
            </a:schemeClr>
          </a:solidFill>
          <a:effectLst/>
        </p:spPr>
        <p:txBody>
          <a:bodyPr/>
          <a:lstStyle>
            <a:lvl1pPr marL="0" indent="0">
              <a:buNone/>
              <a:defRPr sz="2000">
                <a:latin typeface="+mn-lt"/>
              </a:defRPr>
            </a:lvl1pPr>
          </a:lstStyle>
          <a:p>
            <a:endParaRPr lang="en-US" dirty="0"/>
          </a:p>
        </p:txBody>
      </p:sp>
      <p:sp>
        <p:nvSpPr>
          <p:cNvPr id="10" name="Text Placeholder 15">
            <a:extLst>
              <a:ext uri="{FF2B5EF4-FFF2-40B4-BE49-F238E27FC236}">
                <a16:creationId xmlns="" xmlns:a16="http://schemas.microsoft.com/office/drawing/2014/main" id="{F03429E3-82D4-6140-BCBF-7481E56A35D2}"/>
              </a:ext>
            </a:extLst>
          </p:cNvPr>
          <p:cNvSpPr>
            <a:spLocks noGrp="1"/>
          </p:cNvSpPr>
          <p:nvPr>
            <p:ph type="body" sz="quarter" idx="12" hasCustomPrompt="1"/>
          </p:nvPr>
        </p:nvSpPr>
        <p:spPr>
          <a:xfrm>
            <a:off x="376816" y="304128"/>
            <a:ext cx="4181715"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1" name="Title 1">
            <a:extLst>
              <a:ext uri="{FF2B5EF4-FFF2-40B4-BE49-F238E27FC236}">
                <a16:creationId xmlns="" xmlns:a16="http://schemas.microsoft.com/office/drawing/2014/main" id="{18788F53-7D06-A241-BD4A-75197C8EFBB7}"/>
              </a:ext>
            </a:extLst>
          </p:cNvPr>
          <p:cNvSpPr>
            <a:spLocks noGrp="1"/>
          </p:cNvSpPr>
          <p:nvPr>
            <p:ph type="title"/>
          </p:nvPr>
        </p:nvSpPr>
        <p:spPr>
          <a:xfrm>
            <a:off x="376815" y="545234"/>
            <a:ext cx="4181716"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7" name="Text Placeholder 11">
            <a:extLst>
              <a:ext uri="{FF2B5EF4-FFF2-40B4-BE49-F238E27FC236}">
                <a16:creationId xmlns="" xmlns:a16="http://schemas.microsoft.com/office/drawing/2014/main" id="{16A0059F-6C9D-954E-A6D1-216C4DD38906}"/>
              </a:ext>
            </a:extLst>
          </p:cNvPr>
          <p:cNvSpPr>
            <a:spLocks noGrp="1"/>
          </p:cNvSpPr>
          <p:nvPr>
            <p:ph type="body" sz="quarter" idx="15" hasCustomPrompt="1"/>
          </p:nvPr>
        </p:nvSpPr>
        <p:spPr>
          <a:xfrm>
            <a:off x="376814" y="1551901"/>
            <a:ext cx="3942938"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6258472"/>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hoto Grid">
    <p:spTree>
      <p:nvGrpSpPr>
        <p:cNvPr id="1" name=""/>
        <p:cNvGrpSpPr/>
        <p:nvPr/>
      </p:nvGrpSpPr>
      <p:grpSpPr>
        <a:xfrm>
          <a:off x="0" y="0"/>
          <a:ext cx="0" cy="0"/>
          <a:chOff x="0" y="0"/>
          <a:chExt cx="0" cy="0"/>
        </a:xfrm>
      </p:grpSpPr>
      <p:sp>
        <p:nvSpPr>
          <p:cNvPr id="3" name="Picture Placeholder 2"/>
          <p:cNvSpPr>
            <a:spLocks noGrp="1"/>
          </p:cNvSpPr>
          <p:nvPr>
            <p:ph type="pic" sz="quarter" idx="11" hasCustomPrompt="1"/>
          </p:nvPr>
        </p:nvSpPr>
        <p:spPr>
          <a:xfrm>
            <a:off x="6123778" y="0"/>
            <a:ext cx="3020222" cy="5143500"/>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4" name="Picture Placeholder 2"/>
          <p:cNvSpPr>
            <a:spLocks noGrp="1"/>
          </p:cNvSpPr>
          <p:nvPr>
            <p:ph type="pic" sz="quarter" idx="12" hasCustomPrompt="1"/>
          </p:nvPr>
        </p:nvSpPr>
        <p:spPr>
          <a:xfrm>
            <a:off x="0" y="0"/>
            <a:ext cx="3020222" cy="5143500"/>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5" name="Picture Placeholder 2"/>
          <p:cNvSpPr>
            <a:spLocks noGrp="1"/>
          </p:cNvSpPr>
          <p:nvPr>
            <p:ph type="pic" sz="quarter" idx="13" hasCustomPrompt="1"/>
          </p:nvPr>
        </p:nvSpPr>
        <p:spPr>
          <a:xfrm>
            <a:off x="3061889" y="0"/>
            <a:ext cx="3020222" cy="2571750"/>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6" name="Picture Placeholder 2"/>
          <p:cNvSpPr>
            <a:spLocks noGrp="1"/>
          </p:cNvSpPr>
          <p:nvPr>
            <p:ph type="pic" sz="quarter" idx="14" hasCustomPrompt="1"/>
          </p:nvPr>
        </p:nvSpPr>
        <p:spPr>
          <a:xfrm>
            <a:off x="3061889" y="2616327"/>
            <a:ext cx="3020222" cy="2527173"/>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230606397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434323"/>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Photo Grid Lef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4571997" cy="5143500"/>
          </a:xfrm>
          <a:prstGeom prst="rect">
            <a:avLst/>
          </a:prstGeom>
          <a:solidFill>
            <a:srgbClr val="F1F1F2"/>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4" name="Picture Placeholder 2"/>
          <p:cNvSpPr>
            <a:spLocks noGrp="1"/>
          </p:cNvSpPr>
          <p:nvPr>
            <p:ph type="pic" sz="quarter" idx="11" hasCustomPrompt="1"/>
          </p:nvPr>
        </p:nvSpPr>
        <p:spPr>
          <a:xfrm>
            <a:off x="4572003" y="0"/>
            <a:ext cx="4571995" cy="2571750"/>
          </a:xfrm>
          <a:prstGeom prst="rect">
            <a:avLst/>
          </a:prstGeom>
          <a:solidFill>
            <a:srgbClr val="F1F1F2"/>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5" name="Picture Placeholder 2"/>
          <p:cNvSpPr>
            <a:spLocks noGrp="1"/>
          </p:cNvSpPr>
          <p:nvPr>
            <p:ph type="pic" sz="quarter" idx="12" hasCustomPrompt="1"/>
          </p:nvPr>
        </p:nvSpPr>
        <p:spPr>
          <a:xfrm>
            <a:off x="4572003" y="2571750"/>
            <a:ext cx="4571995" cy="2571750"/>
          </a:xfrm>
          <a:prstGeom prst="rect">
            <a:avLst/>
          </a:prstGeom>
          <a:solidFill>
            <a:srgbClr val="F1F1F2"/>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548237084"/>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hoto Grid Righ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4572003" y="0"/>
            <a:ext cx="4571997" cy="5143500"/>
          </a:xfrm>
          <a:prstGeom prst="rect">
            <a:avLst/>
          </a:prstGeom>
          <a:solidFill>
            <a:srgbClr val="F1F1F2"/>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4" name="Picture Placeholder 2"/>
          <p:cNvSpPr>
            <a:spLocks noGrp="1"/>
          </p:cNvSpPr>
          <p:nvPr>
            <p:ph type="pic" sz="quarter" idx="11" hasCustomPrompt="1"/>
          </p:nvPr>
        </p:nvSpPr>
        <p:spPr>
          <a:xfrm>
            <a:off x="0" y="0"/>
            <a:ext cx="4571995" cy="2571750"/>
          </a:xfrm>
          <a:prstGeom prst="rect">
            <a:avLst/>
          </a:prstGeom>
          <a:solidFill>
            <a:srgbClr val="F1F1F2"/>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5" name="Picture Placeholder 2"/>
          <p:cNvSpPr>
            <a:spLocks noGrp="1"/>
          </p:cNvSpPr>
          <p:nvPr>
            <p:ph type="pic" sz="quarter" idx="12" hasCustomPrompt="1"/>
          </p:nvPr>
        </p:nvSpPr>
        <p:spPr>
          <a:xfrm>
            <a:off x="0" y="2571750"/>
            <a:ext cx="4571995" cy="2571750"/>
          </a:xfrm>
          <a:prstGeom prst="rect">
            <a:avLst/>
          </a:prstGeom>
          <a:solidFill>
            <a:srgbClr val="F1F1F2"/>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Tree>
    <p:extLst>
      <p:ext uri="{BB962C8B-B14F-4D97-AF65-F5344CB8AC3E}">
        <p14:creationId xmlns:p14="http://schemas.microsoft.com/office/powerpoint/2010/main" val="2390163995"/>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ject Breakdown">
    <p:spTree>
      <p:nvGrpSpPr>
        <p:cNvPr id="1" name=""/>
        <p:cNvGrpSpPr/>
        <p:nvPr/>
      </p:nvGrpSpPr>
      <p:grpSpPr>
        <a:xfrm>
          <a:off x="0" y="0"/>
          <a:ext cx="0" cy="0"/>
          <a:chOff x="0" y="0"/>
          <a:chExt cx="0" cy="0"/>
        </a:xfrm>
      </p:grpSpPr>
      <p:sp>
        <p:nvSpPr>
          <p:cNvPr id="3" name="Picture Placeholder 2"/>
          <p:cNvSpPr>
            <a:spLocks noGrp="1"/>
          </p:cNvSpPr>
          <p:nvPr>
            <p:ph type="pic" sz="quarter" idx="40" hasCustomPrompt="1"/>
          </p:nvPr>
        </p:nvSpPr>
        <p:spPr>
          <a:xfrm>
            <a:off x="1828800" y="3315176"/>
            <a:ext cx="1828800" cy="1828324"/>
          </a:xfrm>
          <a:prstGeom prst="rect">
            <a:avLst/>
          </a:prstGeom>
          <a:solidFill>
            <a:schemeClr val="bg1">
              <a:lumMod val="95000"/>
            </a:schemeClr>
          </a:solidFill>
        </p:spPr>
        <p:txBody>
          <a:bodyPr>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4" name="Picture Placeholder 2"/>
          <p:cNvSpPr>
            <a:spLocks noGrp="1"/>
          </p:cNvSpPr>
          <p:nvPr>
            <p:ph type="pic" sz="quarter" idx="41" hasCustomPrompt="1"/>
          </p:nvPr>
        </p:nvSpPr>
        <p:spPr>
          <a:xfrm>
            <a:off x="3657600" y="1486852"/>
            <a:ext cx="1828800" cy="1828324"/>
          </a:xfrm>
          <a:prstGeom prst="rect">
            <a:avLst/>
          </a:prstGeom>
          <a:solidFill>
            <a:schemeClr val="bg1">
              <a:lumMod val="95000"/>
            </a:schemeClr>
          </a:solidFill>
        </p:spPr>
        <p:txBody>
          <a:bodyPr>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5" name="Picture Placeholder 2"/>
          <p:cNvSpPr>
            <a:spLocks noGrp="1"/>
          </p:cNvSpPr>
          <p:nvPr>
            <p:ph type="pic" sz="quarter" idx="43" hasCustomPrompt="1"/>
          </p:nvPr>
        </p:nvSpPr>
        <p:spPr>
          <a:xfrm>
            <a:off x="7315200" y="1486852"/>
            <a:ext cx="1828800" cy="1828324"/>
          </a:xfrm>
          <a:prstGeom prst="rect">
            <a:avLst/>
          </a:prstGeom>
          <a:solidFill>
            <a:schemeClr val="bg1">
              <a:lumMod val="95000"/>
            </a:schemeClr>
          </a:solidFill>
        </p:spPr>
        <p:txBody>
          <a:bodyPr>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6" name="Picture Placeholder 2"/>
          <p:cNvSpPr>
            <a:spLocks noGrp="1"/>
          </p:cNvSpPr>
          <p:nvPr>
            <p:ph type="pic" sz="quarter" idx="44" hasCustomPrompt="1"/>
          </p:nvPr>
        </p:nvSpPr>
        <p:spPr>
          <a:xfrm>
            <a:off x="3657600" y="3315176"/>
            <a:ext cx="1828800" cy="1828324"/>
          </a:xfrm>
          <a:prstGeom prst="rect">
            <a:avLst/>
          </a:prstGeom>
          <a:solidFill>
            <a:schemeClr val="bg1">
              <a:lumMod val="95000"/>
            </a:schemeClr>
          </a:solidFill>
        </p:spPr>
        <p:txBody>
          <a:bodyPr>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7" name="Picture Placeholder 2"/>
          <p:cNvSpPr>
            <a:spLocks noGrp="1"/>
          </p:cNvSpPr>
          <p:nvPr>
            <p:ph type="pic" sz="quarter" idx="45" hasCustomPrompt="1"/>
          </p:nvPr>
        </p:nvSpPr>
        <p:spPr>
          <a:xfrm>
            <a:off x="5486399" y="1486852"/>
            <a:ext cx="1828800" cy="1828324"/>
          </a:xfrm>
          <a:prstGeom prst="rect">
            <a:avLst/>
          </a:prstGeom>
          <a:solidFill>
            <a:schemeClr val="bg1">
              <a:lumMod val="95000"/>
            </a:schemeClr>
          </a:solidFill>
        </p:spPr>
        <p:txBody>
          <a:bodyPr>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8" name="Picture Placeholder 2"/>
          <p:cNvSpPr>
            <a:spLocks noGrp="1"/>
          </p:cNvSpPr>
          <p:nvPr>
            <p:ph type="pic" sz="quarter" idx="46" hasCustomPrompt="1"/>
          </p:nvPr>
        </p:nvSpPr>
        <p:spPr>
          <a:xfrm>
            <a:off x="0" y="3315176"/>
            <a:ext cx="1828800" cy="1828324"/>
          </a:xfrm>
          <a:prstGeom prst="rect">
            <a:avLst/>
          </a:prstGeom>
          <a:solidFill>
            <a:schemeClr val="bg1">
              <a:lumMod val="95000"/>
            </a:schemeClr>
          </a:solidFill>
        </p:spPr>
        <p:txBody>
          <a:bodyPr>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1" name="Text Placeholder 15">
            <a:extLst>
              <a:ext uri="{FF2B5EF4-FFF2-40B4-BE49-F238E27FC236}">
                <a16:creationId xmlns="" xmlns:a16="http://schemas.microsoft.com/office/drawing/2014/main" id="{BAFA9EB5-AF22-6D4A-96F5-078C9AF02111}"/>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2" name="Title 1">
            <a:extLst>
              <a:ext uri="{FF2B5EF4-FFF2-40B4-BE49-F238E27FC236}">
                <a16:creationId xmlns="" xmlns:a16="http://schemas.microsoft.com/office/drawing/2014/main" id="{DC24A90D-2CDF-EE4E-855E-DD067EF2F0D8}"/>
              </a:ext>
            </a:extLst>
          </p:cNvPr>
          <p:cNvSpPr>
            <a:spLocks noGrp="1"/>
          </p:cNvSpPr>
          <p:nvPr>
            <p:ph type="title"/>
          </p:nvPr>
        </p:nvSpPr>
        <p:spPr>
          <a:xfrm>
            <a:off x="376814" y="545234"/>
            <a:ext cx="6636382"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Tree>
    <p:extLst>
      <p:ext uri="{BB962C8B-B14F-4D97-AF65-F5344CB8AC3E}">
        <p14:creationId xmlns:p14="http://schemas.microsoft.com/office/powerpoint/2010/main" val="4091041214"/>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ortfolio Right">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4102772" y="0"/>
            <a:ext cx="5041228" cy="2571750"/>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0" name="Text Placeholder 15">
            <a:extLst>
              <a:ext uri="{FF2B5EF4-FFF2-40B4-BE49-F238E27FC236}">
                <a16:creationId xmlns="" xmlns:a16="http://schemas.microsoft.com/office/drawing/2014/main" id="{4C78608B-5A21-904B-A042-CA1ECD12BFB0}"/>
              </a:ext>
            </a:extLst>
          </p:cNvPr>
          <p:cNvSpPr>
            <a:spLocks noGrp="1"/>
          </p:cNvSpPr>
          <p:nvPr>
            <p:ph type="body" sz="quarter" idx="15" hasCustomPrompt="1"/>
          </p:nvPr>
        </p:nvSpPr>
        <p:spPr>
          <a:xfrm>
            <a:off x="4324781" y="2818839"/>
            <a:ext cx="4597211" cy="241106"/>
          </a:xfrm>
          <a:prstGeom prst="rect">
            <a:avLst/>
          </a:prstGeom>
        </p:spPr>
        <p:txBody>
          <a:bodyPr vert="horz"/>
          <a:lstStyle>
            <a:lvl1pPr marL="0" indent="0" algn="ctr">
              <a:buFontTx/>
              <a:buNone/>
              <a:defRPr sz="1400" b="0" i="0">
                <a:latin typeface="Open Sans Light"/>
              </a:defRPr>
            </a:lvl1pPr>
          </a:lstStyle>
          <a:p>
            <a:pPr lvl="0"/>
            <a:r>
              <a:rPr lang="en-US" dirty="0"/>
              <a:t>Subhead</a:t>
            </a:r>
          </a:p>
        </p:txBody>
      </p:sp>
      <p:sp>
        <p:nvSpPr>
          <p:cNvPr id="11" name="Title 1">
            <a:extLst>
              <a:ext uri="{FF2B5EF4-FFF2-40B4-BE49-F238E27FC236}">
                <a16:creationId xmlns="" xmlns:a16="http://schemas.microsoft.com/office/drawing/2014/main" id="{12CAFD85-AAE3-BA46-9232-3B7178FCA03C}"/>
              </a:ext>
            </a:extLst>
          </p:cNvPr>
          <p:cNvSpPr>
            <a:spLocks noGrp="1"/>
          </p:cNvSpPr>
          <p:nvPr>
            <p:ph type="title"/>
          </p:nvPr>
        </p:nvSpPr>
        <p:spPr>
          <a:xfrm>
            <a:off x="4324779" y="3059945"/>
            <a:ext cx="4597213" cy="489607"/>
          </a:xfrm>
          <a:prstGeom prst="rect">
            <a:avLst/>
          </a:prstGeom>
        </p:spPr>
        <p:txBody>
          <a:bodyPr/>
          <a:lstStyle>
            <a:lvl1pPr algn="ctr">
              <a:defRPr sz="2600" b="0" i="0">
                <a:latin typeface="Merriweather" panose="02060503050406030704" pitchFamily="18" charset="77"/>
              </a:defRPr>
            </a:lvl1pPr>
          </a:lstStyle>
          <a:p>
            <a:r>
              <a:rPr lang="en-US" dirty="0"/>
              <a:t>Click to edit Master title style</a:t>
            </a:r>
          </a:p>
        </p:txBody>
      </p:sp>
      <p:sp>
        <p:nvSpPr>
          <p:cNvPr id="8" name="Picture Placeholder 2">
            <a:extLst>
              <a:ext uri="{FF2B5EF4-FFF2-40B4-BE49-F238E27FC236}">
                <a16:creationId xmlns="" xmlns:a16="http://schemas.microsoft.com/office/drawing/2014/main" id="{7A31A5E3-A964-3B44-9AC9-04205CADCF32}"/>
              </a:ext>
            </a:extLst>
          </p:cNvPr>
          <p:cNvSpPr>
            <a:spLocks noGrp="1"/>
          </p:cNvSpPr>
          <p:nvPr>
            <p:ph type="pic" sz="quarter" idx="16" hasCustomPrompt="1"/>
          </p:nvPr>
        </p:nvSpPr>
        <p:spPr>
          <a:xfrm>
            <a:off x="0" y="0"/>
            <a:ext cx="4102772" cy="5143500"/>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9" name="Text Placeholder 11">
            <a:extLst>
              <a:ext uri="{FF2B5EF4-FFF2-40B4-BE49-F238E27FC236}">
                <a16:creationId xmlns="" xmlns:a16="http://schemas.microsoft.com/office/drawing/2014/main" id="{7B640382-2508-564F-9B6B-3BF471ABFA0B}"/>
              </a:ext>
            </a:extLst>
          </p:cNvPr>
          <p:cNvSpPr>
            <a:spLocks noGrp="1"/>
          </p:cNvSpPr>
          <p:nvPr>
            <p:ph type="body" sz="quarter" idx="17" hasCustomPrompt="1"/>
          </p:nvPr>
        </p:nvSpPr>
        <p:spPr>
          <a:xfrm>
            <a:off x="4324778" y="3750855"/>
            <a:ext cx="4597211" cy="1211521"/>
          </a:xfrm>
          <a:prstGeom prst="rect">
            <a:avLst/>
          </a:prstGeom>
        </p:spPr>
        <p:txBody>
          <a:bodyPr vert="horz"/>
          <a:lstStyle>
            <a:lvl1pPr marL="0" indent="0" algn="ctr">
              <a:spcBef>
                <a:spcPts val="0"/>
              </a:spcBef>
              <a:spcAft>
                <a:spcPts val="1000"/>
              </a:spcAft>
              <a:buFontTx/>
              <a:buNone/>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lgn="ctr">
              <a:spcBef>
                <a:spcPts val="0"/>
              </a:spcBef>
              <a:spcAft>
                <a:spcPts val="1000"/>
              </a:spcAft>
              <a:buSzPct val="150000"/>
              <a:buFont typeface="Open Sans Light" panose="020B0306030504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lgn="ctr">
              <a:spcBef>
                <a:spcPts val="0"/>
              </a:spcBef>
              <a:spcAft>
                <a:spcPts val="1000"/>
              </a:spcAft>
              <a:buSzPct val="80000"/>
              <a:buFont typeface="Lucida Grande" panose="020B06000405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lgn="ctr">
              <a:spcBef>
                <a:spcPts val="0"/>
              </a:spcBef>
              <a:spcAft>
                <a:spcPts val="1000"/>
              </a:spcAft>
              <a:buSzPct val="120000"/>
              <a:buFont typeface="Arial" panose="020B06040202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lgn="ctr">
              <a:spcBef>
                <a:spcPts val="0"/>
              </a:spcBef>
              <a:spcAft>
                <a:spcPts val="1000"/>
              </a:spcAft>
              <a:buFont typeface="Courier New" panose="02070309020205020404" pitchFamily="49" charset="0"/>
              <a:buChar char="o"/>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7463294"/>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ortfolio Left">
    <p:spTree>
      <p:nvGrpSpPr>
        <p:cNvPr id="1" name=""/>
        <p:cNvGrpSpPr/>
        <p:nvPr/>
      </p:nvGrpSpPr>
      <p:grpSpPr>
        <a:xfrm>
          <a:off x="0" y="0"/>
          <a:ext cx="0" cy="0"/>
          <a:chOff x="0" y="0"/>
          <a:chExt cx="0" cy="0"/>
        </a:xfrm>
      </p:grpSpPr>
      <p:sp>
        <p:nvSpPr>
          <p:cNvPr id="5" name="Picture Placeholder 2"/>
          <p:cNvSpPr>
            <a:spLocks noGrp="1"/>
          </p:cNvSpPr>
          <p:nvPr>
            <p:ph type="pic" sz="quarter" idx="10" hasCustomPrompt="1"/>
          </p:nvPr>
        </p:nvSpPr>
        <p:spPr>
          <a:xfrm>
            <a:off x="5041228" y="0"/>
            <a:ext cx="4102772" cy="5143500"/>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6" name="Picture Placeholder 2"/>
          <p:cNvSpPr>
            <a:spLocks noGrp="1"/>
          </p:cNvSpPr>
          <p:nvPr>
            <p:ph type="pic" sz="quarter" idx="13" hasCustomPrompt="1"/>
          </p:nvPr>
        </p:nvSpPr>
        <p:spPr>
          <a:xfrm>
            <a:off x="0" y="0"/>
            <a:ext cx="5041228" cy="2571750"/>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0" name="Text Placeholder 15">
            <a:extLst>
              <a:ext uri="{FF2B5EF4-FFF2-40B4-BE49-F238E27FC236}">
                <a16:creationId xmlns="" xmlns:a16="http://schemas.microsoft.com/office/drawing/2014/main" id="{DC8CD226-1745-6346-B7D1-5025E1F4BC4D}"/>
              </a:ext>
            </a:extLst>
          </p:cNvPr>
          <p:cNvSpPr>
            <a:spLocks noGrp="1"/>
          </p:cNvSpPr>
          <p:nvPr>
            <p:ph type="body" sz="quarter" idx="15" hasCustomPrompt="1"/>
          </p:nvPr>
        </p:nvSpPr>
        <p:spPr>
          <a:xfrm>
            <a:off x="223792" y="2818839"/>
            <a:ext cx="4597211" cy="241106"/>
          </a:xfrm>
          <a:prstGeom prst="rect">
            <a:avLst/>
          </a:prstGeom>
        </p:spPr>
        <p:txBody>
          <a:bodyPr vert="horz"/>
          <a:lstStyle>
            <a:lvl1pPr marL="0" indent="0" algn="ctr">
              <a:buFontTx/>
              <a:buNone/>
              <a:defRPr sz="1400" b="0" i="0">
                <a:latin typeface="Open Sans Light"/>
              </a:defRPr>
            </a:lvl1pPr>
          </a:lstStyle>
          <a:p>
            <a:pPr lvl="0"/>
            <a:r>
              <a:rPr lang="en-US" dirty="0"/>
              <a:t>Subhead</a:t>
            </a:r>
          </a:p>
        </p:txBody>
      </p:sp>
      <p:sp>
        <p:nvSpPr>
          <p:cNvPr id="11" name="Title 1">
            <a:extLst>
              <a:ext uri="{FF2B5EF4-FFF2-40B4-BE49-F238E27FC236}">
                <a16:creationId xmlns="" xmlns:a16="http://schemas.microsoft.com/office/drawing/2014/main" id="{EF7C193C-CB3A-844A-A045-8D907D3B34F4}"/>
              </a:ext>
            </a:extLst>
          </p:cNvPr>
          <p:cNvSpPr>
            <a:spLocks noGrp="1"/>
          </p:cNvSpPr>
          <p:nvPr>
            <p:ph type="title"/>
          </p:nvPr>
        </p:nvSpPr>
        <p:spPr>
          <a:xfrm>
            <a:off x="223790" y="3059945"/>
            <a:ext cx="4597213" cy="489607"/>
          </a:xfrm>
          <a:prstGeom prst="rect">
            <a:avLst/>
          </a:prstGeom>
        </p:spPr>
        <p:txBody>
          <a:bodyPr/>
          <a:lstStyle>
            <a:lvl1pPr algn="ctr">
              <a:defRPr sz="2600" b="0" i="0">
                <a:latin typeface="Merriweather" panose="02060503050406030704" pitchFamily="18" charset="77"/>
              </a:defRPr>
            </a:lvl1pPr>
          </a:lstStyle>
          <a:p>
            <a:r>
              <a:rPr lang="en-US" dirty="0"/>
              <a:t>Click to edit Master title style</a:t>
            </a:r>
          </a:p>
        </p:txBody>
      </p:sp>
      <p:sp>
        <p:nvSpPr>
          <p:cNvPr id="8" name="Text Placeholder 11">
            <a:extLst>
              <a:ext uri="{FF2B5EF4-FFF2-40B4-BE49-F238E27FC236}">
                <a16:creationId xmlns="" xmlns:a16="http://schemas.microsoft.com/office/drawing/2014/main" id="{F2EB971D-C96C-7842-A33B-3B490FC24845}"/>
              </a:ext>
            </a:extLst>
          </p:cNvPr>
          <p:cNvSpPr>
            <a:spLocks noGrp="1"/>
          </p:cNvSpPr>
          <p:nvPr>
            <p:ph type="body" sz="quarter" idx="16" hasCustomPrompt="1"/>
          </p:nvPr>
        </p:nvSpPr>
        <p:spPr>
          <a:xfrm>
            <a:off x="223789" y="3750855"/>
            <a:ext cx="4597213" cy="1211521"/>
          </a:xfrm>
          <a:prstGeom prst="rect">
            <a:avLst/>
          </a:prstGeom>
        </p:spPr>
        <p:txBody>
          <a:bodyPr vert="horz"/>
          <a:lstStyle>
            <a:lvl1pPr marL="0" indent="0" algn="ctr">
              <a:spcBef>
                <a:spcPts val="0"/>
              </a:spcBef>
              <a:spcAft>
                <a:spcPts val="1000"/>
              </a:spcAft>
              <a:buFontTx/>
              <a:buNone/>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lgn="ctr">
              <a:spcBef>
                <a:spcPts val="0"/>
              </a:spcBef>
              <a:spcAft>
                <a:spcPts val="1000"/>
              </a:spcAft>
              <a:buSzPct val="150000"/>
              <a:buFont typeface="Open Sans Light" panose="020B0306030504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lgn="ctr">
              <a:spcBef>
                <a:spcPts val="0"/>
              </a:spcBef>
              <a:spcAft>
                <a:spcPts val="1000"/>
              </a:spcAft>
              <a:buSzPct val="80000"/>
              <a:buFont typeface="Lucida Grande" panose="020B06000405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lgn="ctr">
              <a:spcBef>
                <a:spcPts val="0"/>
              </a:spcBef>
              <a:spcAft>
                <a:spcPts val="1000"/>
              </a:spcAft>
              <a:buSzPct val="120000"/>
              <a:buFont typeface="Arial" panose="020B06040202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lgn="ctr">
              <a:spcBef>
                <a:spcPts val="0"/>
              </a:spcBef>
              <a:spcAft>
                <a:spcPts val="1000"/>
              </a:spcAft>
              <a:buFont typeface="Courier New" panose="02070309020205020404" pitchFamily="49" charset="0"/>
              <a:buChar char="o"/>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911042"/>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ouble Feature Photo Top">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1" y="0"/>
            <a:ext cx="4571999" cy="2571750"/>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5" name="Picture Placeholder 2">
            <a:extLst>
              <a:ext uri="{FF2B5EF4-FFF2-40B4-BE49-F238E27FC236}">
                <a16:creationId xmlns="" xmlns:a16="http://schemas.microsoft.com/office/drawing/2014/main" id="{8ABE3D4B-DCFB-A94E-B680-17DE0CD25DAC}"/>
              </a:ext>
            </a:extLst>
          </p:cNvPr>
          <p:cNvSpPr>
            <a:spLocks noGrp="1"/>
          </p:cNvSpPr>
          <p:nvPr>
            <p:ph type="pic" sz="quarter" idx="18" hasCustomPrompt="1"/>
          </p:nvPr>
        </p:nvSpPr>
        <p:spPr>
          <a:xfrm>
            <a:off x="4572002" y="0"/>
            <a:ext cx="4571998" cy="2571750"/>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9" name="Text Placeholder 11">
            <a:extLst>
              <a:ext uri="{FF2B5EF4-FFF2-40B4-BE49-F238E27FC236}">
                <a16:creationId xmlns="" xmlns:a16="http://schemas.microsoft.com/office/drawing/2014/main" id="{54EAC2B2-239E-7A4C-A015-70354995B958}"/>
              </a:ext>
            </a:extLst>
          </p:cNvPr>
          <p:cNvSpPr>
            <a:spLocks noGrp="1"/>
          </p:cNvSpPr>
          <p:nvPr>
            <p:ph type="body" sz="quarter" idx="19" hasCustomPrompt="1"/>
          </p:nvPr>
        </p:nvSpPr>
        <p:spPr>
          <a:xfrm>
            <a:off x="223789" y="3750855"/>
            <a:ext cx="4197603" cy="1211521"/>
          </a:xfrm>
          <a:prstGeom prst="rect">
            <a:avLst/>
          </a:prstGeom>
        </p:spPr>
        <p:txBody>
          <a:bodyPr vert="horz"/>
          <a:lstStyle>
            <a:lvl1pPr marL="0" indent="0" algn="ctr">
              <a:spcBef>
                <a:spcPts val="0"/>
              </a:spcBef>
              <a:spcAft>
                <a:spcPts val="1000"/>
              </a:spcAft>
              <a:buFontTx/>
              <a:buNone/>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lgn="ctr">
              <a:spcBef>
                <a:spcPts val="0"/>
              </a:spcBef>
              <a:spcAft>
                <a:spcPts val="1000"/>
              </a:spcAft>
              <a:buSzPct val="150000"/>
              <a:buFont typeface="Open Sans Light" panose="020B0306030504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lgn="ctr">
              <a:spcBef>
                <a:spcPts val="0"/>
              </a:spcBef>
              <a:spcAft>
                <a:spcPts val="1000"/>
              </a:spcAft>
              <a:buSzPct val="80000"/>
              <a:buFont typeface="Lucida Grande" panose="020B06000405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lgn="ctr">
              <a:spcBef>
                <a:spcPts val="0"/>
              </a:spcBef>
              <a:spcAft>
                <a:spcPts val="1000"/>
              </a:spcAft>
              <a:buSzPct val="120000"/>
              <a:buFont typeface="Arial" panose="020B06040202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lgn="ctr">
              <a:spcBef>
                <a:spcPts val="0"/>
              </a:spcBef>
              <a:spcAft>
                <a:spcPts val="1000"/>
              </a:spcAft>
              <a:buFont typeface="Courier New" panose="02070309020205020404" pitchFamily="49" charset="0"/>
              <a:buChar char="o"/>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1">
            <a:extLst>
              <a:ext uri="{FF2B5EF4-FFF2-40B4-BE49-F238E27FC236}">
                <a16:creationId xmlns="" xmlns:a16="http://schemas.microsoft.com/office/drawing/2014/main" id="{9965ECC6-E4D4-8C4E-9E0F-65CE4A921EB5}"/>
              </a:ext>
            </a:extLst>
          </p:cNvPr>
          <p:cNvSpPr>
            <a:spLocks noGrp="1"/>
          </p:cNvSpPr>
          <p:nvPr>
            <p:ph type="body" sz="quarter" idx="20" hasCustomPrompt="1"/>
          </p:nvPr>
        </p:nvSpPr>
        <p:spPr>
          <a:xfrm>
            <a:off x="4716962" y="3750855"/>
            <a:ext cx="4197602" cy="1211521"/>
          </a:xfrm>
          <a:prstGeom prst="rect">
            <a:avLst/>
          </a:prstGeom>
        </p:spPr>
        <p:txBody>
          <a:bodyPr vert="horz"/>
          <a:lstStyle>
            <a:lvl1pPr marL="0" indent="0" algn="ctr">
              <a:spcBef>
                <a:spcPts val="0"/>
              </a:spcBef>
              <a:spcAft>
                <a:spcPts val="1000"/>
              </a:spcAft>
              <a:buFontTx/>
              <a:buNone/>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lgn="ctr">
              <a:spcBef>
                <a:spcPts val="0"/>
              </a:spcBef>
              <a:spcAft>
                <a:spcPts val="1000"/>
              </a:spcAft>
              <a:buSzPct val="150000"/>
              <a:buFont typeface="Open Sans Light" panose="020B0306030504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lgn="ctr">
              <a:spcBef>
                <a:spcPts val="0"/>
              </a:spcBef>
              <a:spcAft>
                <a:spcPts val="1000"/>
              </a:spcAft>
              <a:buSzPct val="80000"/>
              <a:buFont typeface="Lucida Grande" panose="020B06000405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lgn="ctr">
              <a:spcBef>
                <a:spcPts val="0"/>
              </a:spcBef>
              <a:spcAft>
                <a:spcPts val="1000"/>
              </a:spcAft>
              <a:buSzPct val="120000"/>
              <a:buFont typeface="Arial" panose="020B06040202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lgn="ctr">
              <a:spcBef>
                <a:spcPts val="0"/>
              </a:spcBef>
              <a:spcAft>
                <a:spcPts val="1000"/>
              </a:spcAft>
              <a:buFont typeface="Courier New" panose="02070309020205020404" pitchFamily="49" charset="0"/>
              <a:buChar char="o"/>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530796"/>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ouble Feature Photo Mixed">
    <p:spTree>
      <p:nvGrpSpPr>
        <p:cNvPr id="1" name=""/>
        <p:cNvGrpSpPr/>
        <p:nvPr/>
      </p:nvGrpSpPr>
      <p:grpSpPr>
        <a:xfrm>
          <a:off x="0" y="0"/>
          <a:ext cx="0" cy="0"/>
          <a:chOff x="0" y="0"/>
          <a:chExt cx="0" cy="0"/>
        </a:xfrm>
      </p:grpSpPr>
      <p:sp>
        <p:nvSpPr>
          <p:cNvPr id="6" name="Picture Placeholder 2"/>
          <p:cNvSpPr>
            <a:spLocks noGrp="1"/>
          </p:cNvSpPr>
          <p:nvPr>
            <p:ph type="pic" sz="quarter" idx="13" hasCustomPrompt="1"/>
          </p:nvPr>
        </p:nvSpPr>
        <p:spPr>
          <a:xfrm>
            <a:off x="1" y="0"/>
            <a:ext cx="4571999" cy="2571750"/>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5" name="Picture Placeholder 2">
            <a:extLst>
              <a:ext uri="{FF2B5EF4-FFF2-40B4-BE49-F238E27FC236}">
                <a16:creationId xmlns="" xmlns:a16="http://schemas.microsoft.com/office/drawing/2014/main" id="{8ABE3D4B-DCFB-A94E-B680-17DE0CD25DAC}"/>
              </a:ext>
            </a:extLst>
          </p:cNvPr>
          <p:cNvSpPr>
            <a:spLocks noGrp="1"/>
          </p:cNvSpPr>
          <p:nvPr>
            <p:ph type="pic" sz="quarter" idx="18" hasCustomPrompt="1"/>
          </p:nvPr>
        </p:nvSpPr>
        <p:spPr>
          <a:xfrm>
            <a:off x="4572002" y="2571750"/>
            <a:ext cx="4571998" cy="2571750"/>
          </a:xfrm>
          <a:prstGeom prst="rect">
            <a:avLst/>
          </a:prstGeom>
          <a:solidFill>
            <a:schemeClr val="bg1">
              <a:lumMod val="95000"/>
            </a:schemeClr>
          </a:solidFill>
        </p:spPr>
        <p:txBody>
          <a:bodyPr rtlCol="0">
            <a:normAutofit/>
          </a:bodyPr>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9" name="Text Placeholder 11">
            <a:extLst>
              <a:ext uri="{FF2B5EF4-FFF2-40B4-BE49-F238E27FC236}">
                <a16:creationId xmlns="" xmlns:a16="http://schemas.microsoft.com/office/drawing/2014/main" id="{056B7F0B-34FA-A649-A752-78A7ADF69A41}"/>
              </a:ext>
            </a:extLst>
          </p:cNvPr>
          <p:cNvSpPr>
            <a:spLocks noGrp="1"/>
          </p:cNvSpPr>
          <p:nvPr>
            <p:ph type="body" sz="quarter" idx="19" hasCustomPrompt="1"/>
          </p:nvPr>
        </p:nvSpPr>
        <p:spPr>
          <a:xfrm>
            <a:off x="170005" y="3675553"/>
            <a:ext cx="4228574" cy="1211521"/>
          </a:xfrm>
          <a:prstGeom prst="rect">
            <a:avLst/>
          </a:prstGeom>
        </p:spPr>
        <p:txBody>
          <a:bodyPr vert="horz"/>
          <a:lstStyle>
            <a:lvl1pPr marL="0" indent="0" algn="r">
              <a:spcBef>
                <a:spcPts val="0"/>
              </a:spcBef>
              <a:spcAft>
                <a:spcPts val="1000"/>
              </a:spcAft>
              <a:buFontTx/>
              <a:buNone/>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lgn="r">
              <a:spcBef>
                <a:spcPts val="0"/>
              </a:spcBef>
              <a:spcAft>
                <a:spcPts val="1000"/>
              </a:spcAft>
              <a:buSzPct val="150000"/>
              <a:buFont typeface="Open Sans Light" panose="020B0306030504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lgn="r">
              <a:spcBef>
                <a:spcPts val="0"/>
              </a:spcBef>
              <a:spcAft>
                <a:spcPts val="1000"/>
              </a:spcAft>
              <a:buSzPct val="80000"/>
              <a:buFont typeface="Lucida Grande" panose="020B06000405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lgn="r">
              <a:spcBef>
                <a:spcPts val="0"/>
              </a:spcBef>
              <a:spcAft>
                <a:spcPts val="1000"/>
              </a:spcAft>
              <a:buSzPct val="120000"/>
              <a:buFont typeface="Arial" panose="020B06040202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lgn="r">
              <a:spcBef>
                <a:spcPts val="0"/>
              </a:spcBef>
              <a:spcAft>
                <a:spcPts val="1000"/>
              </a:spcAft>
              <a:buFont typeface="Courier New" panose="02070309020205020404" pitchFamily="49" charset="0"/>
              <a:buChar char="o"/>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1">
            <a:extLst>
              <a:ext uri="{FF2B5EF4-FFF2-40B4-BE49-F238E27FC236}">
                <a16:creationId xmlns="" xmlns:a16="http://schemas.microsoft.com/office/drawing/2014/main" id="{119B8C0D-C968-FF49-ACF1-FFE125FEE4A2}"/>
              </a:ext>
            </a:extLst>
          </p:cNvPr>
          <p:cNvSpPr>
            <a:spLocks noGrp="1"/>
          </p:cNvSpPr>
          <p:nvPr>
            <p:ph type="body" sz="quarter" idx="20" hasCustomPrompt="1"/>
          </p:nvPr>
        </p:nvSpPr>
        <p:spPr>
          <a:xfrm>
            <a:off x="4757770" y="1105774"/>
            <a:ext cx="4181278" cy="1211521"/>
          </a:xfrm>
          <a:prstGeom prst="rect">
            <a:avLst/>
          </a:prstGeom>
        </p:spPr>
        <p:txBody>
          <a:bodyPr vert="horz"/>
          <a:lstStyle>
            <a:lvl1pPr marL="0" indent="0" algn="l">
              <a:spcBef>
                <a:spcPts val="0"/>
              </a:spcBef>
              <a:spcAft>
                <a:spcPts val="1000"/>
              </a:spcAft>
              <a:buFontTx/>
              <a:buNone/>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lgn="l">
              <a:spcBef>
                <a:spcPts val="0"/>
              </a:spcBef>
              <a:spcAft>
                <a:spcPts val="1000"/>
              </a:spcAft>
              <a:buSzPct val="150000"/>
              <a:buFont typeface="Open Sans Light" panose="020B0306030504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lgn="l">
              <a:spcBef>
                <a:spcPts val="0"/>
              </a:spcBef>
              <a:spcAft>
                <a:spcPts val="1000"/>
              </a:spcAft>
              <a:buSzPct val="80000"/>
              <a:buFont typeface="Lucida Grande" panose="020B06000405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lgn="l">
              <a:spcBef>
                <a:spcPts val="0"/>
              </a:spcBef>
              <a:spcAft>
                <a:spcPts val="1000"/>
              </a:spcAft>
              <a:buSzPct val="120000"/>
              <a:buFont typeface="Arial" panose="020B0604020202020204" pitchFamily="34" charset="0"/>
              <a:buChar char="•"/>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lgn="l">
              <a:spcBef>
                <a:spcPts val="0"/>
              </a:spcBef>
              <a:spcAft>
                <a:spcPts val="1000"/>
              </a:spcAft>
              <a:buFont typeface="Courier New" panose="02070309020205020404" pitchFamily="49" charset="0"/>
              <a:buChar char="o"/>
              <a:defRPr sz="12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7083973"/>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an Right Side Photo Full">
    <p:bg>
      <p:bgPr>
        <a:solidFill>
          <a:srgbClr val="E8E8E3"/>
        </a:solidFill>
        <a:effectLst/>
      </p:bgPr>
    </p:bg>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388698" y="1551902"/>
            <a:ext cx="4477163" cy="3274098"/>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2876" indent="-274313">
              <a:spcBef>
                <a:spcPts val="0"/>
              </a:spcBef>
              <a:spcAft>
                <a:spcPts val="1000"/>
              </a:spcAft>
              <a:defRPr sz="1500" b="0" i="0" kern="1200" baseline="0">
                <a:solidFill>
                  <a:srgbClr val="000000"/>
                </a:solidFill>
                <a:latin typeface="Open Sans Light"/>
              </a:defRPr>
            </a:lvl2pPr>
            <a:lvl3pPr marL="182876" indent="-274313">
              <a:spcBef>
                <a:spcPts val="0"/>
              </a:spcBef>
              <a:spcAft>
                <a:spcPts val="1000"/>
              </a:spcAft>
              <a:defRPr sz="1500" b="0" i="0" kern="1200" baseline="0">
                <a:solidFill>
                  <a:srgbClr val="000000"/>
                </a:solidFill>
                <a:latin typeface="Open Sans Light"/>
              </a:defRPr>
            </a:lvl3pPr>
            <a:lvl4pPr marL="182876" indent="-274313">
              <a:spcBef>
                <a:spcPts val="0"/>
              </a:spcBef>
              <a:spcAft>
                <a:spcPts val="1000"/>
              </a:spcAft>
              <a:defRPr sz="1500" b="0" i="0" kern="1200" baseline="0">
                <a:solidFill>
                  <a:srgbClr val="000000"/>
                </a:solidFill>
                <a:latin typeface="Open Sans Light"/>
              </a:defRPr>
            </a:lvl4pPr>
            <a:lvl5pPr marL="182876" indent="-274313">
              <a:spcBef>
                <a:spcPts val="0"/>
              </a:spcBef>
              <a:spcAft>
                <a:spcPts val="1000"/>
              </a:spcAft>
              <a:defRPr sz="1500" b="0" i="0" kern="1200" baseline="0">
                <a:solidFill>
                  <a:srgbClr val="000000"/>
                </a:solidFill>
                <a:latin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5"/>
          <p:cNvSpPr>
            <a:spLocks noGrp="1"/>
          </p:cNvSpPr>
          <p:nvPr>
            <p:ph type="pic" sz="quarter" idx="13" hasCustomPrompt="1"/>
          </p:nvPr>
        </p:nvSpPr>
        <p:spPr>
          <a:xfrm>
            <a:off x="5171547" y="0"/>
            <a:ext cx="3972454" cy="5143500"/>
          </a:xfrm>
          <a:prstGeom prst="rect">
            <a:avLst/>
          </a:prstGeom>
          <a:solidFill>
            <a:srgbClr val="F1F1F2"/>
          </a:solidFill>
        </p:spPr>
        <p:txBody>
          <a:bodyPr vert="horz"/>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0" name="Text Placeholder 15">
            <a:extLst>
              <a:ext uri="{FF2B5EF4-FFF2-40B4-BE49-F238E27FC236}">
                <a16:creationId xmlns="" xmlns:a16="http://schemas.microsoft.com/office/drawing/2014/main" id="{50B0A59A-891E-7545-B916-6AB9C6A9D5CF}"/>
              </a:ext>
            </a:extLst>
          </p:cNvPr>
          <p:cNvSpPr>
            <a:spLocks noGrp="1"/>
          </p:cNvSpPr>
          <p:nvPr>
            <p:ph type="body" sz="quarter" idx="14" hasCustomPrompt="1"/>
          </p:nvPr>
        </p:nvSpPr>
        <p:spPr>
          <a:xfrm>
            <a:off x="376817" y="304129"/>
            <a:ext cx="4489045"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1" name="Title 1">
            <a:extLst>
              <a:ext uri="{FF2B5EF4-FFF2-40B4-BE49-F238E27FC236}">
                <a16:creationId xmlns="" xmlns:a16="http://schemas.microsoft.com/office/drawing/2014/main" id="{458DA3F7-DA6A-2142-BCC3-2CDA44F7D51F}"/>
              </a:ext>
            </a:extLst>
          </p:cNvPr>
          <p:cNvSpPr>
            <a:spLocks noGrp="1"/>
          </p:cNvSpPr>
          <p:nvPr>
            <p:ph type="title"/>
          </p:nvPr>
        </p:nvSpPr>
        <p:spPr>
          <a:xfrm>
            <a:off x="376814" y="545235"/>
            <a:ext cx="4489046"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Tree>
    <p:extLst>
      <p:ext uri="{BB962C8B-B14F-4D97-AF65-F5344CB8AC3E}">
        <p14:creationId xmlns:p14="http://schemas.microsoft.com/office/powerpoint/2010/main" val="729624141"/>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an Right Side Photo Full">
    <p:bg>
      <p:bgPr>
        <a:solidFill>
          <a:srgbClr val="E8E8E3"/>
        </a:solidFill>
        <a:effectLst/>
      </p:bgPr>
    </p:bg>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388698" y="1551902"/>
            <a:ext cx="4477163" cy="3274098"/>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82876" indent="-274313">
              <a:spcBef>
                <a:spcPts val="0"/>
              </a:spcBef>
              <a:spcAft>
                <a:spcPts val="1000"/>
              </a:spcAft>
              <a:defRPr sz="1500" b="0" i="0" kern="1200" baseline="0">
                <a:solidFill>
                  <a:srgbClr val="000000"/>
                </a:solidFill>
                <a:latin typeface="Open Sans Light"/>
              </a:defRPr>
            </a:lvl2pPr>
            <a:lvl3pPr marL="182876" indent="-274313">
              <a:spcBef>
                <a:spcPts val="0"/>
              </a:spcBef>
              <a:spcAft>
                <a:spcPts val="1000"/>
              </a:spcAft>
              <a:defRPr sz="1500" b="0" i="0" kern="1200" baseline="0">
                <a:solidFill>
                  <a:srgbClr val="000000"/>
                </a:solidFill>
                <a:latin typeface="Open Sans Light"/>
              </a:defRPr>
            </a:lvl3pPr>
            <a:lvl4pPr marL="182876" indent="-274313">
              <a:spcBef>
                <a:spcPts val="0"/>
              </a:spcBef>
              <a:spcAft>
                <a:spcPts val="1000"/>
              </a:spcAft>
              <a:defRPr sz="1500" b="0" i="0" kern="1200" baseline="0">
                <a:solidFill>
                  <a:srgbClr val="000000"/>
                </a:solidFill>
                <a:latin typeface="Open Sans Light"/>
              </a:defRPr>
            </a:lvl4pPr>
            <a:lvl5pPr marL="182876" indent="-274313">
              <a:spcBef>
                <a:spcPts val="0"/>
              </a:spcBef>
              <a:spcAft>
                <a:spcPts val="1000"/>
              </a:spcAft>
              <a:defRPr sz="1500" b="0" i="0" kern="1200" baseline="0">
                <a:solidFill>
                  <a:srgbClr val="000000"/>
                </a:solidFill>
                <a:latin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5"/>
          <p:cNvSpPr>
            <a:spLocks noGrp="1"/>
          </p:cNvSpPr>
          <p:nvPr>
            <p:ph type="pic" sz="quarter" idx="13" hasCustomPrompt="1"/>
          </p:nvPr>
        </p:nvSpPr>
        <p:spPr>
          <a:xfrm>
            <a:off x="5171547" y="0"/>
            <a:ext cx="3972454" cy="5143500"/>
          </a:xfrm>
          <a:prstGeom prst="rect">
            <a:avLst/>
          </a:prstGeom>
          <a:solidFill>
            <a:srgbClr val="F1F1F2"/>
          </a:solidFill>
        </p:spPr>
        <p:txBody>
          <a:bodyPr vert="horz"/>
          <a:lstStyle>
            <a:lvl1pPr marL="0" indent="0">
              <a:buNone/>
              <a:defRPr sz="1000" b="0" i="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dirty="0"/>
              <a:t>Click Icon to Add Photo.</a:t>
            </a:r>
          </a:p>
          <a:p>
            <a:pPr lvl="0"/>
            <a:r>
              <a:rPr lang="en-US" noProof="0" dirty="0"/>
              <a:t>Or Drag and Drop Here.</a:t>
            </a:r>
          </a:p>
        </p:txBody>
      </p:sp>
      <p:sp>
        <p:nvSpPr>
          <p:cNvPr id="10" name="Text Placeholder 15">
            <a:extLst>
              <a:ext uri="{FF2B5EF4-FFF2-40B4-BE49-F238E27FC236}">
                <a16:creationId xmlns="" xmlns:a16="http://schemas.microsoft.com/office/drawing/2014/main" id="{50B0A59A-891E-7545-B916-6AB9C6A9D5CF}"/>
              </a:ext>
            </a:extLst>
          </p:cNvPr>
          <p:cNvSpPr>
            <a:spLocks noGrp="1"/>
          </p:cNvSpPr>
          <p:nvPr>
            <p:ph type="body" sz="quarter" idx="14" hasCustomPrompt="1"/>
          </p:nvPr>
        </p:nvSpPr>
        <p:spPr>
          <a:xfrm>
            <a:off x="376817" y="304129"/>
            <a:ext cx="4489045"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11" name="Title 1">
            <a:extLst>
              <a:ext uri="{FF2B5EF4-FFF2-40B4-BE49-F238E27FC236}">
                <a16:creationId xmlns="" xmlns:a16="http://schemas.microsoft.com/office/drawing/2014/main" id="{458DA3F7-DA6A-2142-BCC3-2CDA44F7D51F}"/>
              </a:ext>
            </a:extLst>
          </p:cNvPr>
          <p:cNvSpPr>
            <a:spLocks noGrp="1"/>
          </p:cNvSpPr>
          <p:nvPr>
            <p:ph type="title"/>
          </p:nvPr>
        </p:nvSpPr>
        <p:spPr>
          <a:xfrm>
            <a:off x="376814" y="545235"/>
            <a:ext cx="4489046"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Tree>
    <p:extLst>
      <p:ext uri="{BB962C8B-B14F-4D97-AF65-F5344CB8AC3E}">
        <p14:creationId xmlns:p14="http://schemas.microsoft.com/office/powerpoint/2010/main" val="361722997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per">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92026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Heading Only">
    <p:spTree>
      <p:nvGrpSpPr>
        <p:cNvPr id="1" name=""/>
        <p:cNvGrpSpPr/>
        <p:nvPr/>
      </p:nvGrpSpPr>
      <p:grpSpPr>
        <a:xfrm>
          <a:off x="0" y="0"/>
          <a:ext cx="0" cy="0"/>
          <a:chOff x="0" y="0"/>
          <a:chExt cx="0" cy="0"/>
        </a:xfrm>
      </p:grpSpPr>
      <p:sp>
        <p:nvSpPr>
          <p:cNvPr id="7" name="Text Placeholder 15">
            <a:extLst>
              <a:ext uri="{FF2B5EF4-FFF2-40B4-BE49-F238E27FC236}">
                <a16:creationId xmlns="" xmlns:a16="http://schemas.microsoft.com/office/drawing/2014/main" id="{DA4A894D-BA62-C649-BF75-7D28D8D551F9}"/>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8" name="Title 1">
            <a:extLst>
              <a:ext uri="{FF2B5EF4-FFF2-40B4-BE49-F238E27FC236}">
                <a16:creationId xmlns="" xmlns:a16="http://schemas.microsoft.com/office/drawing/2014/main" id="{FA5F2FA4-C382-FC4A-B014-C058CF75D0A4}"/>
              </a:ext>
            </a:extLst>
          </p:cNvPr>
          <p:cNvSpPr>
            <a:spLocks noGrp="1"/>
          </p:cNvSpPr>
          <p:nvPr>
            <p:ph type="title"/>
          </p:nvPr>
        </p:nvSpPr>
        <p:spPr>
          <a:xfrm>
            <a:off x="376814" y="545234"/>
            <a:ext cx="6636382"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Tree>
    <p:extLst>
      <p:ext uri="{BB962C8B-B14F-4D97-AF65-F5344CB8AC3E}">
        <p14:creationId xmlns:p14="http://schemas.microsoft.com/office/powerpoint/2010/main" val="428081785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sic">
    <p:spTree>
      <p:nvGrpSpPr>
        <p:cNvPr id="1" name=""/>
        <p:cNvGrpSpPr/>
        <p:nvPr/>
      </p:nvGrpSpPr>
      <p:grpSpPr>
        <a:xfrm>
          <a:off x="0" y="0"/>
          <a:ext cx="0" cy="0"/>
          <a:chOff x="0" y="0"/>
          <a:chExt cx="0" cy="0"/>
        </a:xfrm>
      </p:grpSpPr>
      <p:sp>
        <p:nvSpPr>
          <p:cNvPr id="6" name="Text Placeholder 15">
            <a:extLst>
              <a:ext uri="{FF2B5EF4-FFF2-40B4-BE49-F238E27FC236}">
                <a16:creationId xmlns="" xmlns:a16="http://schemas.microsoft.com/office/drawing/2014/main" id="{265A18A8-36B4-8B4C-BCEE-673F93B9B56A}"/>
              </a:ext>
            </a:extLst>
          </p:cNvPr>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7" name="Title 1">
            <a:extLst>
              <a:ext uri="{FF2B5EF4-FFF2-40B4-BE49-F238E27FC236}">
                <a16:creationId xmlns="" xmlns:a16="http://schemas.microsoft.com/office/drawing/2014/main" id="{59C91C53-0607-A646-943E-0272B4C28E86}"/>
              </a:ext>
            </a:extLst>
          </p:cNvPr>
          <p:cNvSpPr>
            <a:spLocks noGrp="1"/>
          </p:cNvSpPr>
          <p:nvPr>
            <p:ph type="title"/>
          </p:nvPr>
        </p:nvSpPr>
        <p:spPr>
          <a:xfrm>
            <a:off x="376814" y="545234"/>
            <a:ext cx="6636382"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9" name="Text Placeholder 11">
            <a:extLst>
              <a:ext uri="{FF2B5EF4-FFF2-40B4-BE49-F238E27FC236}">
                <a16:creationId xmlns="" xmlns:a16="http://schemas.microsoft.com/office/drawing/2014/main" id="{266AB5A2-D08B-A84A-9FFE-DA2A8576F88A}"/>
              </a:ext>
            </a:extLst>
          </p:cNvPr>
          <p:cNvSpPr>
            <a:spLocks noGrp="1"/>
          </p:cNvSpPr>
          <p:nvPr>
            <p:ph type="body" sz="quarter" idx="13" hasCustomPrompt="1"/>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41299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Icon">
    <p:spTree>
      <p:nvGrpSpPr>
        <p:cNvPr id="1" name=""/>
        <p:cNvGrpSpPr/>
        <p:nvPr/>
      </p:nvGrpSpPr>
      <p:grpSpPr>
        <a:xfrm>
          <a:off x="0" y="0"/>
          <a:ext cx="0" cy="0"/>
          <a:chOff x="0" y="0"/>
          <a:chExt cx="0" cy="0"/>
        </a:xfrm>
      </p:grpSpPr>
      <p:sp>
        <p:nvSpPr>
          <p:cNvPr id="6" name="Text Placeholder 15"/>
          <p:cNvSpPr>
            <a:spLocks noGrp="1"/>
          </p:cNvSpPr>
          <p:nvPr>
            <p:ph type="body" sz="quarter" idx="12" hasCustomPrompt="1"/>
          </p:nvPr>
        </p:nvSpPr>
        <p:spPr>
          <a:xfrm>
            <a:off x="376816" y="304128"/>
            <a:ext cx="6636380" cy="241106"/>
          </a:xfrm>
          <a:prstGeom prst="rect">
            <a:avLst/>
          </a:prstGeom>
        </p:spPr>
        <p:txBody>
          <a:bodyPr vert="horz"/>
          <a:lstStyle>
            <a:lvl1pPr marL="0" indent="0">
              <a:buFontTx/>
              <a:buNone/>
              <a:defRPr sz="1400" b="0" i="0">
                <a:latin typeface="Open Sans Light"/>
              </a:defRPr>
            </a:lvl1pPr>
          </a:lstStyle>
          <a:p>
            <a:pPr lvl="0"/>
            <a:r>
              <a:rPr lang="en-US" dirty="0"/>
              <a:t>Subhead</a:t>
            </a:r>
          </a:p>
        </p:txBody>
      </p:sp>
      <p:sp>
        <p:nvSpPr>
          <p:cNvPr id="8" name="Freeform 1"/>
          <p:cNvSpPr>
            <a:spLocks noChangeArrowheads="1"/>
          </p:cNvSpPr>
          <p:nvPr userDrawn="1"/>
        </p:nvSpPr>
        <p:spPr bwMode="auto">
          <a:xfrm>
            <a:off x="7946258" y="377825"/>
            <a:ext cx="726255" cy="540753"/>
          </a:xfrm>
          <a:custGeom>
            <a:avLst/>
            <a:gdLst>
              <a:gd name="T0" fmla="*/ 3780 w 6303"/>
              <a:gd name="T1" fmla="*/ 2232 h 4690"/>
              <a:gd name="T2" fmla="*/ 4420 w 6303"/>
              <a:gd name="T3" fmla="*/ 1705 h 4690"/>
              <a:gd name="T4" fmla="*/ 4420 w 6303"/>
              <a:gd name="T5" fmla="*/ 1817 h 4690"/>
              <a:gd name="T6" fmla="*/ 4330 w 6303"/>
              <a:gd name="T7" fmla="*/ 2184 h 4690"/>
              <a:gd name="T8" fmla="*/ 4333 w 6303"/>
              <a:gd name="T9" fmla="*/ 1724 h 4690"/>
              <a:gd name="T10" fmla="*/ 1557 w 6303"/>
              <a:gd name="T11" fmla="*/ 2815 h 4690"/>
              <a:gd name="T12" fmla="*/ 3853 w 6303"/>
              <a:gd name="T13" fmla="*/ 1851 h 4690"/>
              <a:gd name="T14" fmla="*/ 3546 w 6303"/>
              <a:gd name="T15" fmla="*/ 2153 h 4690"/>
              <a:gd name="T16" fmla="*/ 4536 w 6303"/>
              <a:gd name="T17" fmla="*/ 3196 h 4690"/>
              <a:gd name="T18" fmla="*/ 4192 w 6303"/>
              <a:gd name="T19" fmla="*/ 3436 h 4690"/>
              <a:gd name="T20" fmla="*/ 4403 w 6303"/>
              <a:gd name="T21" fmla="*/ 3470 h 4690"/>
              <a:gd name="T22" fmla="*/ 4542 w 6303"/>
              <a:gd name="T23" fmla="*/ 2683 h 4690"/>
              <a:gd name="T24" fmla="*/ 3667 w 6303"/>
              <a:gd name="T25" fmla="*/ 2815 h 4690"/>
              <a:gd name="T26" fmla="*/ 4381 w 6303"/>
              <a:gd name="T27" fmla="*/ 3058 h 4690"/>
              <a:gd name="T28" fmla="*/ 4694 w 6303"/>
              <a:gd name="T29" fmla="*/ 3428 h 4690"/>
              <a:gd name="T30" fmla="*/ 4621 w 6303"/>
              <a:gd name="T31" fmla="*/ 2908 h 4690"/>
              <a:gd name="T32" fmla="*/ 2500 w 6303"/>
              <a:gd name="T33" fmla="*/ 3018 h 4690"/>
              <a:gd name="T34" fmla="*/ 4832 w 6303"/>
              <a:gd name="T35" fmla="*/ 1879 h 4690"/>
              <a:gd name="T36" fmla="*/ 3681 w 6303"/>
              <a:gd name="T37" fmla="*/ 3289 h 4690"/>
              <a:gd name="T38" fmla="*/ 2844 w 6303"/>
              <a:gd name="T39" fmla="*/ 3222 h 4690"/>
              <a:gd name="T40" fmla="*/ 3104 w 6303"/>
              <a:gd name="T41" fmla="*/ 3360 h 4690"/>
              <a:gd name="T42" fmla="*/ 3670 w 6303"/>
              <a:gd name="T43" fmla="*/ 3312 h 4690"/>
              <a:gd name="T44" fmla="*/ 4784 w 6303"/>
              <a:gd name="T45" fmla="*/ 1795 h 4690"/>
              <a:gd name="T46" fmla="*/ 4683 w 6303"/>
              <a:gd name="T47" fmla="*/ 1854 h 4690"/>
              <a:gd name="T48" fmla="*/ 2291 w 6303"/>
              <a:gd name="T49" fmla="*/ 3840 h 4690"/>
              <a:gd name="T50" fmla="*/ 2528 w 6303"/>
              <a:gd name="T51" fmla="*/ 4658 h 4690"/>
              <a:gd name="T52" fmla="*/ 3537 w 6303"/>
              <a:gd name="T53" fmla="*/ 4500 h 4690"/>
              <a:gd name="T54" fmla="*/ 3912 w 6303"/>
              <a:gd name="T55" fmla="*/ 4353 h 4690"/>
              <a:gd name="T56" fmla="*/ 3656 w 6303"/>
              <a:gd name="T57" fmla="*/ 4218 h 4690"/>
              <a:gd name="T58" fmla="*/ 4432 w 6303"/>
              <a:gd name="T59" fmla="*/ 4240 h 4690"/>
              <a:gd name="T60" fmla="*/ 4147 w 6303"/>
              <a:gd name="T61" fmla="*/ 4125 h 4690"/>
              <a:gd name="T62" fmla="*/ 4316 w 6303"/>
              <a:gd name="T63" fmla="*/ 4336 h 4690"/>
              <a:gd name="T64" fmla="*/ 4375 w 6303"/>
              <a:gd name="T65" fmla="*/ 4649 h 4690"/>
              <a:gd name="T66" fmla="*/ 4494 w 6303"/>
              <a:gd name="T67" fmla="*/ 4421 h 4690"/>
              <a:gd name="T68" fmla="*/ 4598 w 6303"/>
              <a:gd name="T69" fmla="*/ 4491 h 4690"/>
              <a:gd name="T70" fmla="*/ 5250 w 6303"/>
              <a:gd name="T71" fmla="*/ 2269 h 4690"/>
              <a:gd name="T72" fmla="*/ 4762 w 6303"/>
              <a:gd name="T73" fmla="*/ 2686 h 4690"/>
              <a:gd name="T74" fmla="*/ 3317 w 6303"/>
              <a:gd name="T75" fmla="*/ 4079 h 4690"/>
              <a:gd name="T76" fmla="*/ 3294 w 6303"/>
              <a:gd name="T77" fmla="*/ 3526 h 4690"/>
              <a:gd name="T78" fmla="*/ 2711 w 6303"/>
              <a:gd name="T79" fmla="*/ 3442 h 4690"/>
              <a:gd name="T80" fmla="*/ 984 w 6303"/>
              <a:gd name="T81" fmla="*/ 3710 h 4690"/>
              <a:gd name="T82" fmla="*/ 719 w 6303"/>
              <a:gd name="T83" fmla="*/ 2962 h 4690"/>
              <a:gd name="T84" fmla="*/ 874 w 6303"/>
              <a:gd name="T85" fmla="*/ 2527 h 4690"/>
              <a:gd name="T86" fmla="*/ 1591 w 6303"/>
              <a:gd name="T87" fmla="*/ 3814 h 4690"/>
              <a:gd name="T88" fmla="*/ 1518 w 6303"/>
              <a:gd name="T89" fmla="*/ 3495 h 4690"/>
              <a:gd name="T90" fmla="*/ 3179 w 6303"/>
              <a:gd name="T91" fmla="*/ 2852 h 4690"/>
              <a:gd name="T92" fmla="*/ 2917 w 6303"/>
              <a:gd name="T93" fmla="*/ 1944 h 4690"/>
              <a:gd name="T94" fmla="*/ 1159 w 6303"/>
              <a:gd name="T95" fmla="*/ 4669 h 4690"/>
              <a:gd name="T96" fmla="*/ 189 w 6303"/>
              <a:gd name="T97" fmla="*/ 773 h 4690"/>
              <a:gd name="T98" fmla="*/ 1585 w 6303"/>
              <a:gd name="T99" fmla="*/ 900 h 4690"/>
              <a:gd name="T100" fmla="*/ 1357 w 6303"/>
              <a:gd name="T101" fmla="*/ 522 h 4690"/>
              <a:gd name="T102" fmla="*/ 3221 w 6303"/>
              <a:gd name="T103" fmla="*/ 257 h 4690"/>
              <a:gd name="T104" fmla="*/ 4739 w 6303"/>
              <a:gd name="T105" fmla="*/ 869 h 4690"/>
              <a:gd name="T106" fmla="*/ 4299 w 6303"/>
              <a:gd name="T107" fmla="*/ 779 h 4690"/>
              <a:gd name="T108" fmla="*/ 6001 w 6303"/>
              <a:gd name="T109" fmla="*/ 1451 h 4690"/>
              <a:gd name="T110" fmla="*/ 5394 w 6303"/>
              <a:gd name="T111" fmla="*/ 4508 h 4690"/>
              <a:gd name="T112" fmla="*/ 5614 w 6303"/>
              <a:gd name="T113" fmla="*/ 4381 h 4690"/>
              <a:gd name="T114" fmla="*/ 5481 w 6303"/>
              <a:gd name="T115" fmla="*/ 4398 h 4690"/>
              <a:gd name="T116" fmla="*/ 5538 w 6303"/>
              <a:gd name="T117" fmla="*/ 4427 h 4690"/>
              <a:gd name="T118" fmla="*/ 5569 w 6303"/>
              <a:gd name="T119" fmla="*/ 4517 h 4690"/>
              <a:gd name="T120" fmla="*/ 5563 w 6303"/>
              <a:gd name="T121" fmla="*/ 4475 h 4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03" h="4690">
                <a:moveTo>
                  <a:pt x="4144" y="2536"/>
                </a:moveTo>
                <a:lnTo>
                  <a:pt x="4149" y="2446"/>
                </a:lnTo>
                <a:cubicBezTo>
                  <a:pt x="4180" y="2387"/>
                  <a:pt x="4209" y="2331"/>
                  <a:pt x="4240" y="2272"/>
                </a:cubicBezTo>
                <a:cubicBezTo>
                  <a:pt x="4245" y="2266"/>
                  <a:pt x="4248" y="2263"/>
                  <a:pt x="4254" y="2258"/>
                </a:cubicBezTo>
                <a:cubicBezTo>
                  <a:pt x="4214" y="2255"/>
                  <a:pt x="4175" y="2252"/>
                  <a:pt x="4135" y="2252"/>
                </a:cubicBezTo>
                <a:cubicBezTo>
                  <a:pt x="4022" y="2215"/>
                  <a:pt x="4008" y="2111"/>
                  <a:pt x="3989" y="2015"/>
                </a:cubicBezTo>
                <a:cubicBezTo>
                  <a:pt x="3901" y="2085"/>
                  <a:pt x="3763" y="2108"/>
                  <a:pt x="3647" y="2148"/>
                </a:cubicBezTo>
                <a:cubicBezTo>
                  <a:pt x="3692" y="2176"/>
                  <a:pt x="3735" y="2204"/>
                  <a:pt x="3780" y="2232"/>
                </a:cubicBezTo>
                <a:cubicBezTo>
                  <a:pt x="3800" y="2187"/>
                  <a:pt x="3814" y="2164"/>
                  <a:pt x="3856" y="2142"/>
                </a:cubicBezTo>
                <a:cubicBezTo>
                  <a:pt x="3958" y="2148"/>
                  <a:pt x="4076" y="2258"/>
                  <a:pt x="4107" y="2331"/>
                </a:cubicBezTo>
                <a:cubicBezTo>
                  <a:pt x="4141" y="2406"/>
                  <a:pt x="4101" y="2477"/>
                  <a:pt x="4144" y="2536"/>
                </a:cubicBezTo>
                <a:close/>
                <a:moveTo>
                  <a:pt x="4395" y="1600"/>
                </a:moveTo>
                <a:lnTo>
                  <a:pt x="4389" y="1600"/>
                </a:lnTo>
                <a:cubicBezTo>
                  <a:pt x="4372" y="1578"/>
                  <a:pt x="4355" y="1552"/>
                  <a:pt x="4341" y="1530"/>
                </a:cubicBezTo>
                <a:cubicBezTo>
                  <a:pt x="4336" y="1524"/>
                  <a:pt x="4327" y="1521"/>
                  <a:pt x="4322" y="1515"/>
                </a:cubicBezTo>
                <a:cubicBezTo>
                  <a:pt x="4347" y="1589"/>
                  <a:pt x="4392" y="1642"/>
                  <a:pt x="4420" y="1705"/>
                </a:cubicBezTo>
                <a:cubicBezTo>
                  <a:pt x="4426" y="1710"/>
                  <a:pt x="4434" y="1713"/>
                  <a:pt x="4440" y="1719"/>
                </a:cubicBezTo>
                <a:cubicBezTo>
                  <a:pt x="4463" y="1617"/>
                  <a:pt x="4511" y="1386"/>
                  <a:pt x="4426" y="1312"/>
                </a:cubicBezTo>
                <a:cubicBezTo>
                  <a:pt x="4446" y="1408"/>
                  <a:pt x="4437" y="1513"/>
                  <a:pt x="4398" y="1586"/>
                </a:cubicBezTo>
                <a:lnTo>
                  <a:pt x="4398" y="1600"/>
                </a:lnTo>
                <a:lnTo>
                  <a:pt x="4395" y="1600"/>
                </a:lnTo>
                <a:close/>
                <a:moveTo>
                  <a:pt x="4618" y="2074"/>
                </a:moveTo>
                <a:cubicBezTo>
                  <a:pt x="4581" y="2071"/>
                  <a:pt x="4544" y="2069"/>
                  <a:pt x="4505" y="2069"/>
                </a:cubicBezTo>
                <a:cubicBezTo>
                  <a:pt x="4451" y="1995"/>
                  <a:pt x="4406" y="1947"/>
                  <a:pt x="4420" y="1817"/>
                </a:cubicBezTo>
                <a:cubicBezTo>
                  <a:pt x="4395" y="1798"/>
                  <a:pt x="4370" y="1775"/>
                  <a:pt x="4344" y="1755"/>
                </a:cubicBezTo>
                <a:cubicBezTo>
                  <a:pt x="4322" y="1812"/>
                  <a:pt x="4274" y="1857"/>
                  <a:pt x="4217" y="1882"/>
                </a:cubicBezTo>
                <a:lnTo>
                  <a:pt x="4217" y="1888"/>
                </a:lnTo>
                <a:cubicBezTo>
                  <a:pt x="4268" y="1922"/>
                  <a:pt x="4322" y="1927"/>
                  <a:pt x="4350" y="1987"/>
                </a:cubicBezTo>
                <a:cubicBezTo>
                  <a:pt x="4364" y="2006"/>
                  <a:pt x="4353" y="2009"/>
                  <a:pt x="4344" y="2043"/>
                </a:cubicBezTo>
                <a:cubicBezTo>
                  <a:pt x="4262" y="2066"/>
                  <a:pt x="4234" y="2069"/>
                  <a:pt x="4149" y="2057"/>
                </a:cubicBezTo>
                <a:cubicBezTo>
                  <a:pt x="4206" y="2094"/>
                  <a:pt x="4262" y="2131"/>
                  <a:pt x="4316" y="2170"/>
                </a:cubicBezTo>
                <a:cubicBezTo>
                  <a:pt x="4322" y="2176"/>
                  <a:pt x="4324" y="2179"/>
                  <a:pt x="4330" y="2184"/>
                </a:cubicBezTo>
                <a:cubicBezTo>
                  <a:pt x="4353" y="2145"/>
                  <a:pt x="4370" y="2133"/>
                  <a:pt x="4406" y="2108"/>
                </a:cubicBezTo>
                <a:cubicBezTo>
                  <a:pt x="4449" y="2128"/>
                  <a:pt x="4491" y="2150"/>
                  <a:pt x="4533" y="2170"/>
                </a:cubicBezTo>
                <a:cubicBezTo>
                  <a:pt x="4539" y="2176"/>
                  <a:pt x="4542" y="2179"/>
                  <a:pt x="4547" y="2184"/>
                </a:cubicBezTo>
                <a:cubicBezTo>
                  <a:pt x="4567" y="2153"/>
                  <a:pt x="4584" y="2125"/>
                  <a:pt x="4604" y="2094"/>
                </a:cubicBezTo>
                <a:cubicBezTo>
                  <a:pt x="4609" y="2085"/>
                  <a:pt x="4612" y="2080"/>
                  <a:pt x="4618" y="2074"/>
                </a:cubicBezTo>
                <a:close/>
                <a:moveTo>
                  <a:pt x="4045" y="1752"/>
                </a:moveTo>
                <a:cubicBezTo>
                  <a:pt x="4124" y="1705"/>
                  <a:pt x="4228" y="1713"/>
                  <a:pt x="4333" y="1733"/>
                </a:cubicBezTo>
                <a:lnTo>
                  <a:pt x="4333" y="1724"/>
                </a:lnTo>
                <a:cubicBezTo>
                  <a:pt x="4189" y="1668"/>
                  <a:pt x="4099" y="1496"/>
                  <a:pt x="4053" y="1346"/>
                </a:cubicBezTo>
                <a:cubicBezTo>
                  <a:pt x="4034" y="1326"/>
                  <a:pt x="4011" y="1309"/>
                  <a:pt x="3991" y="1290"/>
                </a:cubicBezTo>
                <a:cubicBezTo>
                  <a:pt x="4034" y="1417"/>
                  <a:pt x="4093" y="1493"/>
                  <a:pt x="4090" y="1673"/>
                </a:cubicBezTo>
                <a:cubicBezTo>
                  <a:pt x="3960" y="1671"/>
                  <a:pt x="3946" y="1611"/>
                  <a:pt x="3895" y="1532"/>
                </a:cubicBezTo>
                <a:lnTo>
                  <a:pt x="3895" y="1518"/>
                </a:lnTo>
                <a:lnTo>
                  <a:pt x="3884" y="1518"/>
                </a:lnTo>
                <a:cubicBezTo>
                  <a:pt x="3890" y="1654"/>
                  <a:pt x="3949" y="1710"/>
                  <a:pt x="4045" y="1752"/>
                </a:cubicBezTo>
                <a:close/>
                <a:moveTo>
                  <a:pt x="1557" y="2815"/>
                </a:moveTo>
                <a:cubicBezTo>
                  <a:pt x="1374" y="3013"/>
                  <a:pt x="1267" y="3075"/>
                  <a:pt x="1188" y="3397"/>
                </a:cubicBezTo>
                <a:cubicBezTo>
                  <a:pt x="1289" y="3298"/>
                  <a:pt x="1309" y="3134"/>
                  <a:pt x="1391" y="3013"/>
                </a:cubicBezTo>
                <a:cubicBezTo>
                  <a:pt x="1430" y="2948"/>
                  <a:pt x="1549" y="2880"/>
                  <a:pt x="1557" y="2815"/>
                </a:cubicBezTo>
                <a:close/>
                <a:moveTo>
                  <a:pt x="3876" y="1927"/>
                </a:moveTo>
                <a:cubicBezTo>
                  <a:pt x="3887" y="1922"/>
                  <a:pt x="3898" y="1913"/>
                  <a:pt x="3910" y="1908"/>
                </a:cubicBezTo>
                <a:cubicBezTo>
                  <a:pt x="3921" y="1894"/>
                  <a:pt x="3932" y="1879"/>
                  <a:pt x="3943" y="1865"/>
                </a:cubicBezTo>
                <a:lnTo>
                  <a:pt x="3859" y="1865"/>
                </a:lnTo>
                <a:cubicBezTo>
                  <a:pt x="3856" y="1860"/>
                  <a:pt x="3853" y="1857"/>
                  <a:pt x="3853" y="1851"/>
                </a:cubicBezTo>
                <a:cubicBezTo>
                  <a:pt x="3867" y="1837"/>
                  <a:pt x="3881" y="1823"/>
                  <a:pt x="3895" y="1809"/>
                </a:cubicBezTo>
                <a:cubicBezTo>
                  <a:pt x="3591" y="1815"/>
                  <a:pt x="3616" y="1626"/>
                  <a:pt x="3512" y="1439"/>
                </a:cubicBezTo>
                <a:cubicBezTo>
                  <a:pt x="3509" y="1716"/>
                  <a:pt x="3613" y="1939"/>
                  <a:pt x="3876" y="1927"/>
                </a:cubicBezTo>
                <a:close/>
                <a:moveTo>
                  <a:pt x="3610" y="2060"/>
                </a:moveTo>
                <a:cubicBezTo>
                  <a:pt x="3351" y="2035"/>
                  <a:pt x="3325" y="1848"/>
                  <a:pt x="3176" y="1719"/>
                </a:cubicBezTo>
                <a:cubicBezTo>
                  <a:pt x="3213" y="1967"/>
                  <a:pt x="3351" y="2133"/>
                  <a:pt x="3574" y="2201"/>
                </a:cubicBezTo>
                <a:lnTo>
                  <a:pt x="3602" y="2201"/>
                </a:lnTo>
                <a:cubicBezTo>
                  <a:pt x="3582" y="2184"/>
                  <a:pt x="3565" y="2167"/>
                  <a:pt x="3546" y="2153"/>
                </a:cubicBezTo>
                <a:cubicBezTo>
                  <a:pt x="3540" y="2145"/>
                  <a:pt x="3531" y="2133"/>
                  <a:pt x="3526" y="2125"/>
                </a:cubicBezTo>
                <a:cubicBezTo>
                  <a:pt x="3551" y="2108"/>
                  <a:pt x="3577" y="2091"/>
                  <a:pt x="3602" y="2077"/>
                </a:cubicBezTo>
                <a:cubicBezTo>
                  <a:pt x="3608" y="2071"/>
                  <a:pt x="3608" y="2066"/>
                  <a:pt x="3610" y="2060"/>
                </a:cubicBezTo>
                <a:close/>
                <a:moveTo>
                  <a:pt x="4561" y="3061"/>
                </a:moveTo>
                <a:cubicBezTo>
                  <a:pt x="4592" y="3151"/>
                  <a:pt x="4635" y="3199"/>
                  <a:pt x="4632" y="3335"/>
                </a:cubicBezTo>
                <a:lnTo>
                  <a:pt x="4626" y="3335"/>
                </a:lnTo>
                <a:cubicBezTo>
                  <a:pt x="4601" y="3289"/>
                  <a:pt x="4576" y="3247"/>
                  <a:pt x="4550" y="3202"/>
                </a:cubicBezTo>
                <a:cubicBezTo>
                  <a:pt x="4544" y="3199"/>
                  <a:pt x="4542" y="3196"/>
                  <a:pt x="4536" y="3196"/>
                </a:cubicBezTo>
                <a:cubicBezTo>
                  <a:pt x="4561" y="3295"/>
                  <a:pt x="4621" y="3484"/>
                  <a:pt x="4536" y="3574"/>
                </a:cubicBezTo>
                <a:cubicBezTo>
                  <a:pt x="4530" y="3569"/>
                  <a:pt x="4528" y="3566"/>
                  <a:pt x="4522" y="3560"/>
                </a:cubicBezTo>
                <a:cubicBezTo>
                  <a:pt x="4440" y="3470"/>
                  <a:pt x="4525" y="3292"/>
                  <a:pt x="4355" y="3210"/>
                </a:cubicBezTo>
                <a:cubicBezTo>
                  <a:pt x="4347" y="3202"/>
                  <a:pt x="4336" y="3191"/>
                  <a:pt x="4327" y="3182"/>
                </a:cubicBezTo>
                <a:cubicBezTo>
                  <a:pt x="4330" y="3210"/>
                  <a:pt x="4333" y="3239"/>
                  <a:pt x="4333" y="3267"/>
                </a:cubicBezTo>
                <a:cubicBezTo>
                  <a:pt x="4310" y="3309"/>
                  <a:pt x="4285" y="3351"/>
                  <a:pt x="4262" y="3394"/>
                </a:cubicBezTo>
                <a:cubicBezTo>
                  <a:pt x="4214" y="3399"/>
                  <a:pt x="4186" y="3394"/>
                  <a:pt x="4144" y="3388"/>
                </a:cubicBezTo>
                <a:cubicBezTo>
                  <a:pt x="4161" y="3405"/>
                  <a:pt x="4178" y="3422"/>
                  <a:pt x="4192" y="3436"/>
                </a:cubicBezTo>
                <a:cubicBezTo>
                  <a:pt x="4195" y="3521"/>
                  <a:pt x="4152" y="3552"/>
                  <a:pt x="4079" y="3563"/>
                </a:cubicBezTo>
                <a:cubicBezTo>
                  <a:pt x="4099" y="3569"/>
                  <a:pt x="4116" y="3577"/>
                  <a:pt x="4135" y="3583"/>
                </a:cubicBezTo>
                <a:cubicBezTo>
                  <a:pt x="4155" y="3679"/>
                  <a:pt x="4180" y="3797"/>
                  <a:pt x="4169" y="3905"/>
                </a:cubicBezTo>
                <a:cubicBezTo>
                  <a:pt x="4228" y="3955"/>
                  <a:pt x="4285" y="4006"/>
                  <a:pt x="4344" y="4057"/>
                </a:cubicBezTo>
                <a:cubicBezTo>
                  <a:pt x="4361" y="4054"/>
                  <a:pt x="4378" y="4051"/>
                  <a:pt x="4392" y="4051"/>
                </a:cubicBezTo>
                <a:cubicBezTo>
                  <a:pt x="4358" y="3986"/>
                  <a:pt x="4327" y="3921"/>
                  <a:pt x="4293" y="3857"/>
                </a:cubicBezTo>
                <a:cubicBezTo>
                  <a:pt x="4262" y="3755"/>
                  <a:pt x="4262" y="3642"/>
                  <a:pt x="4223" y="3555"/>
                </a:cubicBezTo>
                <a:cubicBezTo>
                  <a:pt x="4313" y="3546"/>
                  <a:pt x="4355" y="3515"/>
                  <a:pt x="4403" y="3470"/>
                </a:cubicBezTo>
                <a:cubicBezTo>
                  <a:pt x="4401" y="3631"/>
                  <a:pt x="4395" y="3763"/>
                  <a:pt x="4460" y="3868"/>
                </a:cubicBezTo>
                <a:cubicBezTo>
                  <a:pt x="4463" y="3873"/>
                  <a:pt x="4465" y="3876"/>
                  <a:pt x="4465" y="3882"/>
                </a:cubicBezTo>
                <a:cubicBezTo>
                  <a:pt x="4471" y="3769"/>
                  <a:pt x="4513" y="3653"/>
                  <a:pt x="4626" y="3645"/>
                </a:cubicBezTo>
                <a:cubicBezTo>
                  <a:pt x="4629" y="3639"/>
                  <a:pt x="4632" y="3636"/>
                  <a:pt x="4632" y="3631"/>
                </a:cubicBezTo>
                <a:cubicBezTo>
                  <a:pt x="4621" y="3625"/>
                  <a:pt x="4609" y="3617"/>
                  <a:pt x="4598" y="3611"/>
                </a:cubicBezTo>
                <a:cubicBezTo>
                  <a:pt x="4640" y="3374"/>
                  <a:pt x="4813" y="3241"/>
                  <a:pt x="4561" y="3061"/>
                </a:cubicBezTo>
                <a:close/>
                <a:moveTo>
                  <a:pt x="4471" y="2829"/>
                </a:moveTo>
                <a:cubicBezTo>
                  <a:pt x="4494" y="2781"/>
                  <a:pt x="4519" y="2731"/>
                  <a:pt x="4542" y="2683"/>
                </a:cubicBezTo>
                <a:cubicBezTo>
                  <a:pt x="4494" y="2705"/>
                  <a:pt x="4443" y="2731"/>
                  <a:pt x="4395" y="2753"/>
                </a:cubicBezTo>
                <a:cubicBezTo>
                  <a:pt x="4426" y="2812"/>
                  <a:pt x="4468" y="2973"/>
                  <a:pt x="4437" y="3041"/>
                </a:cubicBezTo>
                <a:lnTo>
                  <a:pt x="4437" y="3055"/>
                </a:lnTo>
                <a:cubicBezTo>
                  <a:pt x="4322" y="2948"/>
                  <a:pt x="4257" y="2796"/>
                  <a:pt x="4296" y="2606"/>
                </a:cubicBezTo>
                <a:cubicBezTo>
                  <a:pt x="4087" y="2742"/>
                  <a:pt x="3881" y="2725"/>
                  <a:pt x="3780" y="2480"/>
                </a:cubicBezTo>
                <a:cubicBezTo>
                  <a:pt x="3763" y="2426"/>
                  <a:pt x="3746" y="2373"/>
                  <a:pt x="3732" y="2320"/>
                </a:cubicBezTo>
                <a:cubicBezTo>
                  <a:pt x="3729" y="2402"/>
                  <a:pt x="3737" y="2434"/>
                  <a:pt x="3752" y="2494"/>
                </a:cubicBezTo>
                <a:cubicBezTo>
                  <a:pt x="3670" y="2536"/>
                  <a:pt x="3661" y="2688"/>
                  <a:pt x="3667" y="2815"/>
                </a:cubicBezTo>
                <a:cubicBezTo>
                  <a:pt x="3704" y="2739"/>
                  <a:pt x="3737" y="2623"/>
                  <a:pt x="3766" y="2556"/>
                </a:cubicBezTo>
                <a:cubicBezTo>
                  <a:pt x="3771" y="2553"/>
                  <a:pt x="3774" y="2550"/>
                  <a:pt x="3780" y="2550"/>
                </a:cubicBezTo>
                <a:cubicBezTo>
                  <a:pt x="3794" y="2666"/>
                  <a:pt x="3890" y="2660"/>
                  <a:pt x="3935" y="2731"/>
                </a:cubicBezTo>
                <a:cubicBezTo>
                  <a:pt x="3966" y="2894"/>
                  <a:pt x="3994" y="3058"/>
                  <a:pt x="4025" y="3219"/>
                </a:cubicBezTo>
                <a:lnTo>
                  <a:pt x="4031" y="3219"/>
                </a:lnTo>
                <a:cubicBezTo>
                  <a:pt x="4020" y="3066"/>
                  <a:pt x="4000" y="2917"/>
                  <a:pt x="4017" y="2750"/>
                </a:cubicBezTo>
                <a:cubicBezTo>
                  <a:pt x="4059" y="2728"/>
                  <a:pt x="4104" y="2731"/>
                  <a:pt x="4164" y="2736"/>
                </a:cubicBezTo>
                <a:cubicBezTo>
                  <a:pt x="4237" y="2844"/>
                  <a:pt x="4307" y="2951"/>
                  <a:pt x="4381" y="3058"/>
                </a:cubicBezTo>
                <a:cubicBezTo>
                  <a:pt x="4401" y="3109"/>
                  <a:pt x="4423" y="3160"/>
                  <a:pt x="4443" y="3213"/>
                </a:cubicBezTo>
                <a:lnTo>
                  <a:pt x="4443" y="3227"/>
                </a:lnTo>
                <a:cubicBezTo>
                  <a:pt x="4499" y="3095"/>
                  <a:pt x="4451" y="2971"/>
                  <a:pt x="4652" y="2976"/>
                </a:cubicBezTo>
                <a:lnTo>
                  <a:pt x="4657" y="2976"/>
                </a:lnTo>
                <a:cubicBezTo>
                  <a:pt x="4666" y="2987"/>
                  <a:pt x="4677" y="2999"/>
                  <a:pt x="4686" y="3010"/>
                </a:cubicBezTo>
                <a:cubicBezTo>
                  <a:pt x="4674" y="3024"/>
                  <a:pt x="4663" y="3038"/>
                  <a:pt x="4652" y="3052"/>
                </a:cubicBezTo>
                <a:cubicBezTo>
                  <a:pt x="4725" y="3112"/>
                  <a:pt x="4903" y="3332"/>
                  <a:pt x="4708" y="3408"/>
                </a:cubicBezTo>
                <a:cubicBezTo>
                  <a:pt x="4702" y="3414"/>
                  <a:pt x="4700" y="3422"/>
                  <a:pt x="4694" y="3428"/>
                </a:cubicBezTo>
                <a:cubicBezTo>
                  <a:pt x="4996" y="3368"/>
                  <a:pt x="5038" y="3078"/>
                  <a:pt x="5007" y="2742"/>
                </a:cubicBezTo>
                <a:lnTo>
                  <a:pt x="5002" y="2742"/>
                </a:lnTo>
                <a:cubicBezTo>
                  <a:pt x="4979" y="2866"/>
                  <a:pt x="4951" y="3010"/>
                  <a:pt x="4917" y="3112"/>
                </a:cubicBezTo>
                <a:cubicBezTo>
                  <a:pt x="4906" y="3117"/>
                  <a:pt x="4894" y="3120"/>
                  <a:pt x="4883" y="3126"/>
                </a:cubicBezTo>
                <a:cubicBezTo>
                  <a:pt x="4872" y="3120"/>
                  <a:pt x="4861" y="3112"/>
                  <a:pt x="4849" y="3106"/>
                </a:cubicBezTo>
                <a:cubicBezTo>
                  <a:pt x="4773" y="3047"/>
                  <a:pt x="4815" y="2906"/>
                  <a:pt x="4844" y="2846"/>
                </a:cubicBezTo>
                <a:cubicBezTo>
                  <a:pt x="4798" y="2855"/>
                  <a:pt x="4784" y="2824"/>
                  <a:pt x="4782" y="2776"/>
                </a:cubicBezTo>
                <a:cubicBezTo>
                  <a:pt x="4728" y="2829"/>
                  <a:pt x="4691" y="2872"/>
                  <a:pt x="4621" y="2908"/>
                </a:cubicBezTo>
                <a:cubicBezTo>
                  <a:pt x="4632" y="2889"/>
                  <a:pt x="4643" y="2872"/>
                  <a:pt x="4655" y="2852"/>
                </a:cubicBezTo>
                <a:cubicBezTo>
                  <a:pt x="4607" y="2846"/>
                  <a:pt x="4522" y="2838"/>
                  <a:pt x="4471" y="2829"/>
                </a:cubicBezTo>
                <a:close/>
                <a:moveTo>
                  <a:pt x="2500" y="3018"/>
                </a:moveTo>
                <a:cubicBezTo>
                  <a:pt x="2443" y="3095"/>
                  <a:pt x="2319" y="3157"/>
                  <a:pt x="2220" y="3185"/>
                </a:cubicBezTo>
                <a:cubicBezTo>
                  <a:pt x="2212" y="3216"/>
                  <a:pt x="2201" y="3244"/>
                  <a:pt x="2192" y="3275"/>
                </a:cubicBezTo>
                <a:cubicBezTo>
                  <a:pt x="2232" y="3250"/>
                  <a:pt x="2280" y="3256"/>
                  <a:pt x="2333" y="3227"/>
                </a:cubicBezTo>
                <a:cubicBezTo>
                  <a:pt x="2392" y="3157"/>
                  <a:pt x="2455" y="3086"/>
                  <a:pt x="2514" y="3018"/>
                </a:cubicBezTo>
                <a:lnTo>
                  <a:pt x="2500" y="3018"/>
                </a:lnTo>
                <a:close/>
                <a:moveTo>
                  <a:pt x="4694" y="2069"/>
                </a:moveTo>
                <a:cubicBezTo>
                  <a:pt x="4722" y="2114"/>
                  <a:pt x="4750" y="2133"/>
                  <a:pt x="4827" y="2131"/>
                </a:cubicBezTo>
                <a:cubicBezTo>
                  <a:pt x="4861" y="2105"/>
                  <a:pt x="4872" y="2080"/>
                  <a:pt x="4897" y="2046"/>
                </a:cubicBezTo>
                <a:lnTo>
                  <a:pt x="4897" y="2032"/>
                </a:lnTo>
                <a:cubicBezTo>
                  <a:pt x="4987" y="2100"/>
                  <a:pt x="5083" y="2131"/>
                  <a:pt x="5114" y="2263"/>
                </a:cubicBezTo>
                <a:lnTo>
                  <a:pt x="5120" y="2263"/>
                </a:lnTo>
                <a:cubicBezTo>
                  <a:pt x="5131" y="2229"/>
                  <a:pt x="5143" y="2193"/>
                  <a:pt x="5154" y="2159"/>
                </a:cubicBezTo>
                <a:cubicBezTo>
                  <a:pt x="5047" y="2066"/>
                  <a:pt x="4940" y="1973"/>
                  <a:pt x="4832" y="1879"/>
                </a:cubicBezTo>
                <a:lnTo>
                  <a:pt x="4813" y="1879"/>
                </a:lnTo>
                <a:cubicBezTo>
                  <a:pt x="4753" y="1930"/>
                  <a:pt x="4700" y="1950"/>
                  <a:pt x="4618" y="1984"/>
                </a:cubicBezTo>
                <a:cubicBezTo>
                  <a:pt x="4652" y="2004"/>
                  <a:pt x="4688" y="2026"/>
                  <a:pt x="4722" y="2046"/>
                </a:cubicBezTo>
                <a:cubicBezTo>
                  <a:pt x="4734" y="2021"/>
                  <a:pt x="4745" y="1995"/>
                  <a:pt x="4756" y="1970"/>
                </a:cubicBezTo>
                <a:cubicBezTo>
                  <a:pt x="4779" y="1964"/>
                  <a:pt x="4804" y="1956"/>
                  <a:pt x="4827" y="1950"/>
                </a:cubicBezTo>
                <a:cubicBezTo>
                  <a:pt x="4855" y="1970"/>
                  <a:pt x="4855" y="1973"/>
                  <a:pt x="4855" y="2021"/>
                </a:cubicBezTo>
                <a:cubicBezTo>
                  <a:pt x="4801" y="2063"/>
                  <a:pt x="4793" y="2074"/>
                  <a:pt x="4694" y="2069"/>
                </a:cubicBezTo>
                <a:close/>
                <a:moveTo>
                  <a:pt x="3681" y="3289"/>
                </a:moveTo>
                <a:cubicBezTo>
                  <a:pt x="3582" y="3275"/>
                  <a:pt x="3506" y="3222"/>
                  <a:pt x="3478" y="3137"/>
                </a:cubicBezTo>
                <a:cubicBezTo>
                  <a:pt x="3472" y="3134"/>
                  <a:pt x="3469" y="3131"/>
                  <a:pt x="3464" y="3131"/>
                </a:cubicBezTo>
                <a:cubicBezTo>
                  <a:pt x="3467" y="3303"/>
                  <a:pt x="3438" y="3363"/>
                  <a:pt x="3345" y="3433"/>
                </a:cubicBezTo>
                <a:cubicBezTo>
                  <a:pt x="3280" y="3425"/>
                  <a:pt x="3258" y="3399"/>
                  <a:pt x="3213" y="3377"/>
                </a:cubicBezTo>
                <a:cubicBezTo>
                  <a:pt x="3210" y="3354"/>
                  <a:pt x="3207" y="3329"/>
                  <a:pt x="3207" y="3306"/>
                </a:cubicBezTo>
                <a:cubicBezTo>
                  <a:pt x="3159" y="3329"/>
                  <a:pt x="3067" y="3337"/>
                  <a:pt x="3019" y="3306"/>
                </a:cubicBezTo>
                <a:cubicBezTo>
                  <a:pt x="2977" y="3284"/>
                  <a:pt x="2951" y="3236"/>
                  <a:pt x="2943" y="3179"/>
                </a:cubicBezTo>
                <a:cubicBezTo>
                  <a:pt x="2906" y="3196"/>
                  <a:pt x="2892" y="3213"/>
                  <a:pt x="2844" y="3222"/>
                </a:cubicBezTo>
                <a:cubicBezTo>
                  <a:pt x="2666" y="3123"/>
                  <a:pt x="2629" y="2872"/>
                  <a:pt x="2347" y="2872"/>
                </a:cubicBezTo>
                <a:cubicBezTo>
                  <a:pt x="2268" y="2908"/>
                  <a:pt x="2198" y="2906"/>
                  <a:pt x="2144" y="2962"/>
                </a:cubicBezTo>
                <a:cubicBezTo>
                  <a:pt x="2124" y="2976"/>
                  <a:pt x="2167" y="3072"/>
                  <a:pt x="2172" y="3123"/>
                </a:cubicBezTo>
                <a:cubicBezTo>
                  <a:pt x="2246" y="3078"/>
                  <a:pt x="2280" y="2982"/>
                  <a:pt x="2376" y="2956"/>
                </a:cubicBezTo>
                <a:cubicBezTo>
                  <a:pt x="2573" y="2900"/>
                  <a:pt x="2728" y="3145"/>
                  <a:pt x="2773" y="3250"/>
                </a:cubicBezTo>
                <a:cubicBezTo>
                  <a:pt x="2802" y="3267"/>
                  <a:pt x="2821" y="3272"/>
                  <a:pt x="2864" y="3256"/>
                </a:cubicBezTo>
                <a:cubicBezTo>
                  <a:pt x="2909" y="3284"/>
                  <a:pt x="2940" y="3306"/>
                  <a:pt x="2948" y="3374"/>
                </a:cubicBezTo>
                <a:cubicBezTo>
                  <a:pt x="3002" y="3360"/>
                  <a:pt x="3036" y="3354"/>
                  <a:pt x="3104" y="3360"/>
                </a:cubicBezTo>
                <a:cubicBezTo>
                  <a:pt x="3106" y="3380"/>
                  <a:pt x="3109" y="3397"/>
                  <a:pt x="3109" y="3416"/>
                </a:cubicBezTo>
                <a:cubicBezTo>
                  <a:pt x="3143" y="3414"/>
                  <a:pt x="3179" y="3411"/>
                  <a:pt x="3213" y="3411"/>
                </a:cubicBezTo>
                <a:cubicBezTo>
                  <a:pt x="3252" y="3439"/>
                  <a:pt x="3303" y="3476"/>
                  <a:pt x="3325" y="3524"/>
                </a:cubicBezTo>
                <a:cubicBezTo>
                  <a:pt x="3402" y="3498"/>
                  <a:pt x="3436" y="3419"/>
                  <a:pt x="3529" y="3411"/>
                </a:cubicBezTo>
                <a:cubicBezTo>
                  <a:pt x="3568" y="3459"/>
                  <a:pt x="3608" y="3504"/>
                  <a:pt x="3647" y="3552"/>
                </a:cubicBezTo>
                <a:cubicBezTo>
                  <a:pt x="3653" y="3555"/>
                  <a:pt x="3656" y="3557"/>
                  <a:pt x="3661" y="3557"/>
                </a:cubicBezTo>
                <a:cubicBezTo>
                  <a:pt x="3658" y="3459"/>
                  <a:pt x="3616" y="3430"/>
                  <a:pt x="3599" y="3354"/>
                </a:cubicBezTo>
                <a:cubicBezTo>
                  <a:pt x="3622" y="3340"/>
                  <a:pt x="3647" y="3326"/>
                  <a:pt x="3670" y="3312"/>
                </a:cubicBezTo>
                <a:cubicBezTo>
                  <a:pt x="3673" y="3303"/>
                  <a:pt x="3675" y="3298"/>
                  <a:pt x="3681" y="3289"/>
                </a:cubicBezTo>
                <a:close/>
                <a:moveTo>
                  <a:pt x="2641" y="3137"/>
                </a:moveTo>
                <a:cubicBezTo>
                  <a:pt x="2635" y="3134"/>
                  <a:pt x="2632" y="3131"/>
                  <a:pt x="2627" y="3131"/>
                </a:cubicBezTo>
                <a:cubicBezTo>
                  <a:pt x="2553" y="3168"/>
                  <a:pt x="2460" y="3188"/>
                  <a:pt x="2395" y="3216"/>
                </a:cubicBezTo>
                <a:cubicBezTo>
                  <a:pt x="2387" y="3227"/>
                  <a:pt x="2376" y="3239"/>
                  <a:pt x="2367" y="3250"/>
                </a:cubicBezTo>
                <a:cubicBezTo>
                  <a:pt x="2387" y="3261"/>
                  <a:pt x="2409" y="3272"/>
                  <a:pt x="2429" y="3284"/>
                </a:cubicBezTo>
                <a:cubicBezTo>
                  <a:pt x="2500" y="3233"/>
                  <a:pt x="2570" y="3185"/>
                  <a:pt x="2641" y="3137"/>
                </a:cubicBezTo>
                <a:close/>
                <a:moveTo>
                  <a:pt x="4784" y="1795"/>
                </a:moveTo>
                <a:lnTo>
                  <a:pt x="4784" y="1789"/>
                </a:lnTo>
                <a:cubicBezTo>
                  <a:pt x="4734" y="1769"/>
                  <a:pt x="4683" y="1752"/>
                  <a:pt x="4629" y="1733"/>
                </a:cubicBezTo>
                <a:cubicBezTo>
                  <a:pt x="4626" y="1673"/>
                  <a:pt x="4623" y="1611"/>
                  <a:pt x="4623" y="1552"/>
                </a:cubicBezTo>
                <a:cubicBezTo>
                  <a:pt x="4604" y="1484"/>
                  <a:pt x="4553" y="1408"/>
                  <a:pt x="4539" y="1321"/>
                </a:cubicBezTo>
                <a:cubicBezTo>
                  <a:pt x="4544" y="1281"/>
                  <a:pt x="4547" y="1242"/>
                  <a:pt x="4553" y="1202"/>
                </a:cubicBezTo>
                <a:cubicBezTo>
                  <a:pt x="4519" y="1349"/>
                  <a:pt x="4519" y="1487"/>
                  <a:pt x="4573" y="1623"/>
                </a:cubicBezTo>
                <a:cubicBezTo>
                  <a:pt x="4544" y="1693"/>
                  <a:pt x="4513" y="1719"/>
                  <a:pt x="4474" y="1769"/>
                </a:cubicBezTo>
                <a:cubicBezTo>
                  <a:pt x="4609" y="1820"/>
                  <a:pt x="4576" y="1761"/>
                  <a:pt x="4683" y="1854"/>
                </a:cubicBezTo>
                <a:cubicBezTo>
                  <a:pt x="4719" y="1831"/>
                  <a:pt x="4753" y="1815"/>
                  <a:pt x="4784" y="1795"/>
                </a:cubicBezTo>
                <a:close/>
                <a:moveTo>
                  <a:pt x="2773" y="4283"/>
                </a:moveTo>
                <a:cubicBezTo>
                  <a:pt x="2731" y="4333"/>
                  <a:pt x="2708" y="4362"/>
                  <a:pt x="2613" y="4359"/>
                </a:cubicBezTo>
                <a:cubicBezTo>
                  <a:pt x="2531" y="4288"/>
                  <a:pt x="2381" y="4221"/>
                  <a:pt x="2339" y="4113"/>
                </a:cubicBezTo>
                <a:cubicBezTo>
                  <a:pt x="2249" y="3873"/>
                  <a:pt x="2596" y="3679"/>
                  <a:pt x="2457" y="3385"/>
                </a:cubicBezTo>
                <a:cubicBezTo>
                  <a:pt x="2398" y="3625"/>
                  <a:pt x="2384" y="3794"/>
                  <a:pt x="2130" y="3834"/>
                </a:cubicBezTo>
                <a:cubicBezTo>
                  <a:pt x="2170" y="3857"/>
                  <a:pt x="2249" y="3854"/>
                  <a:pt x="2285" y="3840"/>
                </a:cubicBezTo>
                <a:lnTo>
                  <a:pt x="2291" y="3840"/>
                </a:lnTo>
                <a:cubicBezTo>
                  <a:pt x="2198" y="4071"/>
                  <a:pt x="2305" y="4108"/>
                  <a:pt x="2376" y="4274"/>
                </a:cubicBezTo>
                <a:cubicBezTo>
                  <a:pt x="2234" y="4170"/>
                  <a:pt x="2136" y="4043"/>
                  <a:pt x="2026" y="3905"/>
                </a:cubicBezTo>
                <a:cubicBezTo>
                  <a:pt x="2045" y="3761"/>
                  <a:pt x="2133" y="3727"/>
                  <a:pt x="2130" y="3555"/>
                </a:cubicBezTo>
                <a:cubicBezTo>
                  <a:pt x="2059" y="3608"/>
                  <a:pt x="2020" y="3696"/>
                  <a:pt x="1955" y="3749"/>
                </a:cubicBezTo>
                <a:cubicBezTo>
                  <a:pt x="1901" y="3772"/>
                  <a:pt x="1848" y="3797"/>
                  <a:pt x="1794" y="3820"/>
                </a:cubicBezTo>
                <a:cubicBezTo>
                  <a:pt x="1955" y="3992"/>
                  <a:pt x="2178" y="4195"/>
                  <a:pt x="2263" y="4435"/>
                </a:cubicBezTo>
                <a:cubicBezTo>
                  <a:pt x="2319" y="4443"/>
                  <a:pt x="2376" y="4455"/>
                  <a:pt x="2429" y="4463"/>
                </a:cubicBezTo>
                <a:cubicBezTo>
                  <a:pt x="2486" y="4500"/>
                  <a:pt x="2474" y="4630"/>
                  <a:pt x="2528" y="4658"/>
                </a:cubicBezTo>
                <a:lnTo>
                  <a:pt x="3039" y="4658"/>
                </a:lnTo>
                <a:cubicBezTo>
                  <a:pt x="2965" y="4531"/>
                  <a:pt x="2835" y="4432"/>
                  <a:pt x="2787" y="4288"/>
                </a:cubicBezTo>
                <a:cubicBezTo>
                  <a:pt x="2782" y="4288"/>
                  <a:pt x="2779" y="4285"/>
                  <a:pt x="2773" y="4283"/>
                </a:cubicBezTo>
                <a:close/>
                <a:moveTo>
                  <a:pt x="3912" y="4353"/>
                </a:moveTo>
                <a:cubicBezTo>
                  <a:pt x="3862" y="4381"/>
                  <a:pt x="3842" y="4429"/>
                  <a:pt x="3780" y="4452"/>
                </a:cubicBezTo>
                <a:cubicBezTo>
                  <a:pt x="3729" y="4483"/>
                  <a:pt x="3627" y="4415"/>
                  <a:pt x="3585" y="4390"/>
                </a:cubicBezTo>
                <a:cubicBezTo>
                  <a:pt x="3579" y="4421"/>
                  <a:pt x="3577" y="4449"/>
                  <a:pt x="3571" y="4480"/>
                </a:cubicBezTo>
                <a:cubicBezTo>
                  <a:pt x="3560" y="4486"/>
                  <a:pt x="3548" y="4494"/>
                  <a:pt x="3537" y="4500"/>
                </a:cubicBezTo>
                <a:cubicBezTo>
                  <a:pt x="3416" y="4455"/>
                  <a:pt x="3452" y="4424"/>
                  <a:pt x="3396" y="4311"/>
                </a:cubicBezTo>
                <a:cubicBezTo>
                  <a:pt x="3373" y="4288"/>
                  <a:pt x="3348" y="4263"/>
                  <a:pt x="3325" y="4240"/>
                </a:cubicBezTo>
                <a:cubicBezTo>
                  <a:pt x="3320" y="4198"/>
                  <a:pt x="3311" y="4156"/>
                  <a:pt x="3306" y="4113"/>
                </a:cubicBezTo>
                <a:cubicBezTo>
                  <a:pt x="3294" y="4173"/>
                  <a:pt x="3283" y="4235"/>
                  <a:pt x="3272" y="4294"/>
                </a:cubicBezTo>
                <a:cubicBezTo>
                  <a:pt x="3359" y="4390"/>
                  <a:pt x="3396" y="4545"/>
                  <a:pt x="3452" y="4672"/>
                </a:cubicBezTo>
                <a:lnTo>
                  <a:pt x="4073" y="4672"/>
                </a:lnTo>
                <a:lnTo>
                  <a:pt x="4073" y="4658"/>
                </a:lnTo>
                <a:cubicBezTo>
                  <a:pt x="3963" y="4618"/>
                  <a:pt x="3915" y="4497"/>
                  <a:pt x="3912" y="4353"/>
                </a:cubicBezTo>
                <a:close/>
                <a:moveTo>
                  <a:pt x="3529" y="3975"/>
                </a:moveTo>
                <a:cubicBezTo>
                  <a:pt x="3489" y="4074"/>
                  <a:pt x="3450" y="4175"/>
                  <a:pt x="3410" y="4277"/>
                </a:cubicBezTo>
                <a:cubicBezTo>
                  <a:pt x="3438" y="4263"/>
                  <a:pt x="3464" y="4252"/>
                  <a:pt x="3500" y="4263"/>
                </a:cubicBezTo>
                <a:cubicBezTo>
                  <a:pt x="3543" y="4277"/>
                  <a:pt x="3551" y="4311"/>
                  <a:pt x="3543" y="4353"/>
                </a:cubicBezTo>
                <a:cubicBezTo>
                  <a:pt x="3616" y="4325"/>
                  <a:pt x="3647" y="4263"/>
                  <a:pt x="3746" y="4254"/>
                </a:cubicBezTo>
                <a:cubicBezTo>
                  <a:pt x="3726" y="4212"/>
                  <a:pt x="3709" y="4170"/>
                  <a:pt x="3689" y="4127"/>
                </a:cubicBezTo>
                <a:cubicBezTo>
                  <a:pt x="3687" y="4122"/>
                  <a:pt x="3684" y="4119"/>
                  <a:pt x="3684" y="4113"/>
                </a:cubicBezTo>
                <a:cubicBezTo>
                  <a:pt x="3675" y="4147"/>
                  <a:pt x="3664" y="4184"/>
                  <a:pt x="3656" y="4218"/>
                </a:cubicBezTo>
                <a:cubicBezTo>
                  <a:pt x="3630" y="4223"/>
                  <a:pt x="3605" y="4232"/>
                  <a:pt x="3579" y="4237"/>
                </a:cubicBezTo>
                <a:cubicBezTo>
                  <a:pt x="3557" y="4221"/>
                  <a:pt x="3531" y="4204"/>
                  <a:pt x="3509" y="4190"/>
                </a:cubicBezTo>
                <a:cubicBezTo>
                  <a:pt x="3498" y="4122"/>
                  <a:pt x="3546" y="4037"/>
                  <a:pt x="3529" y="3975"/>
                </a:cubicBezTo>
                <a:close/>
                <a:moveTo>
                  <a:pt x="4513" y="4283"/>
                </a:moveTo>
                <a:cubicBezTo>
                  <a:pt x="4511" y="4277"/>
                  <a:pt x="4508" y="4274"/>
                  <a:pt x="4508" y="4269"/>
                </a:cubicBezTo>
                <a:cubicBezTo>
                  <a:pt x="4522" y="4254"/>
                  <a:pt x="4536" y="4240"/>
                  <a:pt x="4550" y="4226"/>
                </a:cubicBezTo>
                <a:cubicBezTo>
                  <a:pt x="4547" y="4142"/>
                  <a:pt x="4505" y="4096"/>
                  <a:pt x="4446" y="4074"/>
                </a:cubicBezTo>
                <a:cubicBezTo>
                  <a:pt x="4480" y="4127"/>
                  <a:pt x="4505" y="4209"/>
                  <a:pt x="4432" y="4240"/>
                </a:cubicBezTo>
                <a:cubicBezTo>
                  <a:pt x="4262" y="4113"/>
                  <a:pt x="3986" y="3817"/>
                  <a:pt x="3901" y="3620"/>
                </a:cubicBezTo>
                <a:cubicBezTo>
                  <a:pt x="3895" y="3614"/>
                  <a:pt x="3887" y="3611"/>
                  <a:pt x="3881" y="3605"/>
                </a:cubicBezTo>
                <a:cubicBezTo>
                  <a:pt x="3921" y="3699"/>
                  <a:pt x="4048" y="3811"/>
                  <a:pt x="3986" y="3933"/>
                </a:cubicBezTo>
                <a:cubicBezTo>
                  <a:pt x="4006" y="3927"/>
                  <a:pt x="4022" y="3919"/>
                  <a:pt x="4042" y="3913"/>
                </a:cubicBezTo>
                <a:lnTo>
                  <a:pt x="4042" y="4026"/>
                </a:lnTo>
                <a:cubicBezTo>
                  <a:pt x="4070" y="4015"/>
                  <a:pt x="4076" y="4000"/>
                  <a:pt x="4104" y="4006"/>
                </a:cubicBezTo>
                <a:cubicBezTo>
                  <a:pt x="4138" y="4029"/>
                  <a:pt x="4130" y="4071"/>
                  <a:pt x="4147" y="4111"/>
                </a:cubicBezTo>
                <a:lnTo>
                  <a:pt x="4147" y="4125"/>
                </a:lnTo>
                <a:cubicBezTo>
                  <a:pt x="4161" y="4113"/>
                  <a:pt x="4175" y="4102"/>
                  <a:pt x="4189" y="4091"/>
                </a:cubicBezTo>
                <a:cubicBezTo>
                  <a:pt x="4209" y="4102"/>
                  <a:pt x="4231" y="4113"/>
                  <a:pt x="4251" y="4125"/>
                </a:cubicBezTo>
                <a:cubicBezTo>
                  <a:pt x="4254" y="4192"/>
                  <a:pt x="4248" y="4229"/>
                  <a:pt x="4223" y="4266"/>
                </a:cubicBezTo>
                <a:cubicBezTo>
                  <a:pt x="4271" y="4252"/>
                  <a:pt x="4302" y="4243"/>
                  <a:pt x="4350" y="4260"/>
                </a:cubicBezTo>
                <a:cubicBezTo>
                  <a:pt x="4355" y="4280"/>
                  <a:pt x="4364" y="4297"/>
                  <a:pt x="4370" y="4317"/>
                </a:cubicBezTo>
                <a:cubicBezTo>
                  <a:pt x="4364" y="4333"/>
                  <a:pt x="4355" y="4350"/>
                  <a:pt x="4350" y="4364"/>
                </a:cubicBezTo>
                <a:cubicBezTo>
                  <a:pt x="4344" y="4370"/>
                  <a:pt x="4336" y="4373"/>
                  <a:pt x="4330" y="4379"/>
                </a:cubicBezTo>
                <a:cubicBezTo>
                  <a:pt x="4324" y="4364"/>
                  <a:pt x="4322" y="4350"/>
                  <a:pt x="4316" y="4336"/>
                </a:cubicBezTo>
                <a:cubicBezTo>
                  <a:pt x="4310" y="4350"/>
                  <a:pt x="4302" y="4364"/>
                  <a:pt x="4296" y="4379"/>
                </a:cubicBezTo>
                <a:cubicBezTo>
                  <a:pt x="4116" y="4359"/>
                  <a:pt x="3898" y="3913"/>
                  <a:pt x="3675" y="3820"/>
                </a:cubicBezTo>
                <a:cubicBezTo>
                  <a:pt x="3644" y="3699"/>
                  <a:pt x="3639" y="3648"/>
                  <a:pt x="3571" y="3574"/>
                </a:cubicBezTo>
                <a:cubicBezTo>
                  <a:pt x="3543" y="3648"/>
                  <a:pt x="3515" y="3718"/>
                  <a:pt x="3486" y="3792"/>
                </a:cubicBezTo>
                <a:cubicBezTo>
                  <a:pt x="3554" y="3879"/>
                  <a:pt x="3653" y="3938"/>
                  <a:pt x="3689" y="4057"/>
                </a:cubicBezTo>
                <a:cubicBezTo>
                  <a:pt x="3836" y="4029"/>
                  <a:pt x="4138" y="4350"/>
                  <a:pt x="4257" y="4455"/>
                </a:cubicBezTo>
                <a:cubicBezTo>
                  <a:pt x="4307" y="4500"/>
                  <a:pt x="4434" y="4556"/>
                  <a:pt x="4375" y="4644"/>
                </a:cubicBezTo>
                <a:lnTo>
                  <a:pt x="4375" y="4649"/>
                </a:lnTo>
                <a:cubicBezTo>
                  <a:pt x="4629" y="4652"/>
                  <a:pt x="4883" y="4655"/>
                  <a:pt x="5137" y="4655"/>
                </a:cubicBezTo>
                <a:lnTo>
                  <a:pt x="5137" y="4649"/>
                </a:lnTo>
                <a:cubicBezTo>
                  <a:pt x="5055" y="4545"/>
                  <a:pt x="4894" y="4435"/>
                  <a:pt x="4877" y="4271"/>
                </a:cubicBezTo>
                <a:cubicBezTo>
                  <a:pt x="4765" y="4277"/>
                  <a:pt x="4632" y="4300"/>
                  <a:pt x="4513" y="4283"/>
                </a:cubicBezTo>
                <a:close/>
                <a:moveTo>
                  <a:pt x="4736" y="4506"/>
                </a:moveTo>
                <a:cubicBezTo>
                  <a:pt x="4731" y="4511"/>
                  <a:pt x="4728" y="4520"/>
                  <a:pt x="4722" y="4525"/>
                </a:cubicBezTo>
                <a:cubicBezTo>
                  <a:pt x="4621" y="4576"/>
                  <a:pt x="4519" y="4500"/>
                  <a:pt x="4499" y="4421"/>
                </a:cubicBezTo>
                <a:lnTo>
                  <a:pt x="4494" y="4421"/>
                </a:lnTo>
                <a:cubicBezTo>
                  <a:pt x="4480" y="4441"/>
                  <a:pt x="4465" y="4458"/>
                  <a:pt x="4451" y="4477"/>
                </a:cubicBezTo>
                <a:lnTo>
                  <a:pt x="4381" y="4477"/>
                </a:lnTo>
                <a:cubicBezTo>
                  <a:pt x="4364" y="4455"/>
                  <a:pt x="4347" y="4429"/>
                  <a:pt x="4333" y="4407"/>
                </a:cubicBezTo>
                <a:cubicBezTo>
                  <a:pt x="4330" y="4401"/>
                  <a:pt x="4327" y="4393"/>
                  <a:pt x="4327" y="4387"/>
                </a:cubicBezTo>
                <a:cubicBezTo>
                  <a:pt x="4353" y="4379"/>
                  <a:pt x="4378" y="4367"/>
                  <a:pt x="4403" y="4359"/>
                </a:cubicBezTo>
                <a:cubicBezTo>
                  <a:pt x="4457" y="4367"/>
                  <a:pt x="4511" y="4379"/>
                  <a:pt x="4564" y="4387"/>
                </a:cubicBezTo>
                <a:cubicBezTo>
                  <a:pt x="4576" y="4418"/>
                  <a:pt x="4587" y="4446"/>
                  <a:pt x="4598" y="4477"/>
                </a:cubicBezTo>
                <a:lnTo>
                  <a:pt x="4598" y="4491"/>
                </a:lnTo>
                <a:cubicBezTo>
                  <a:pt x="4626" y="4455"/>
                  <a:pt x="4626" y="4427"/>
                  <a:pt x="4674" y="4407"/>
                </a:cubicBezTo>
                <a:cubicBezTo>
                  <a:pt x="4688" y="4396"/>
                  <a:pt x="4683" y="4390"/>
                  <a:pt x="4702" y="4401"/>
                </a:cubicBezTo>
                <a:cubicBezTo>
                  <a:pt x="4736" y="4421"/>
                  <a:pt x="4739" y="4449"/>
                  <a:pt x="4736" y="4506"/>
                </a:cubicBezTo>
                <a:close/>
                <a:moveTo>
                  <a:pt x="4877" y="1767"/>
                </a:moveTo>
                <a:cubicBezTo>
                  <a:pt x="4968" y="1891"/>
                  <a:pt x="5129" y="2091"/>
                  <a:pt x="5298" y="2131"/>
                </a:cubicBezTo>
                <a:cubicBezTo>
                  <a:pt x="5304" y="2136"/>
                  <a:pt x="5306" y="2145"/>
                  <a:pt x="5312" y="2150"/>
                </a:cubicBezTo>
                <a:cubicBezTo>
                  <a:pt x="5306" y="2198"/>
                  <a:pt x="5292" y="2215"/>
                  <a:pt x="5278" y="2249"/>
                </a:cubicBezTo>
                <a:cubicBezTo>
                  <a:pt x="5270" y="2255"/>
                  <a:pt x="5258" y="2263"/>
                  <a:pt x="5250" y="2269"/>
                </a:cubicBezTo>
                <a:cubicBezTo>
                  <a:pt x="5241" y="2246"/>
                  <a:pt x="5230" y="2221"/>
                  <a:pt x="5222" y="2198"/>
                </a:cubicBezTo>
                <a:cubicBezTo>
                  <a:pt x="5216" y="2196"/>
                  <a:pt x="5213" y="2193"/>
                  <a:pt x="5208" y="2193"/>
                </a:cubicBezTo>
                <a:cubicBezTo>
                  <a:pt x="5202" y="2612"/>
                  <a:pt x="4889" y="2448"/>
                  <a:pt x="4649" y="2396"/>
                </a:cubicBezTo>
                <a:cubicBezTo>
                  <a:pt x="4638" y="2480"/>
                  <a:pt x="4612" y="2525"/>
                  <a:pt x="4592" y="2590"/>
                </a:cubicBezTo>
                <a:cubicBezTo>
                  <a:pt x="4635" y="2553"/>
                  <a:pt x="4677" y="2516"/>
                  <a:pt x="4719" y="2477"/>
                </a:cubicBezTo>
                <a:cubicBezTo>
                  <a:pt x="4736" y="2474"/>
                  <a:pt x="4753" y="2471"/>
                  <a:pt x="4767" y="2471"/>
                </a:cubicBezTo>
                <a:cubicBezTo>
                  <a:pt x="4773" y="2474"/>
                  <a:pt x="4776" y="2477"/>
                  <a:pt x="4782" y="2477"/>
                </a:cubicBezTo>
                <a:cubicBezTo>
                  <a:pt x="4821" y="2544"/>
                  <a:pt x="4776" y="2615"/>
                  <a:pt x="4762" y="2686"/>
                </a:cubicBezTo>
                <a:cubicBezTo>
                  <a:pt x="4911" y="2575"/>
                  <a:pt x="4832" y="2553"/>
                  <a:pt x="5021" y="2629"/>
                </a:cubicBezTo>
                <a:cubicBezTo>
                  <a:pt x="5064" y="2601"/>
                  <a:pt x="5092" y="2584"/>
                  <a:pt x="5168" y="2587"/>
                </a:cubicBezTo>
                <a:cubicBezTo>
                  <a:pt x="5191" y="2530"/>
                  <a:pt x="5253" y="2508"/>
                  <a:pt x="5272" y="2460"/>
                </a:cubicBezTo>
                <a:lnTo>
                  <a:pt x="5272" y="2356"/>
                </a:lnTo>
                <a:cubicBezTo>
                  <a:pt x="5298" y="2297"/>
                  <a:pt x="5374" y="2241"/>
                  <a:pt x="5414" y="2153"/>
                </a:cubicBezTo>
                <a:cubicBezTo>
                  <a:pt x="5230" y="2029"/>
                  <a:pt x="5052" y="1896"/>
                  <a:pt x="4877" y="1767"/>
                </a:cubicBezTo>
                <a:close/>
                <a:moveTo>
                  <a:pt x="3311" y="4065"/>
                </a:moveTo>
                <a:cubicBezTo>
                  <a:pt x="3314" y="4071"/>
                  <a:pt x="3317" y="4074"/>
                  <a:pt x="3317" y="4079"/>
                </a:cubicBezTo>
                <a:lnTo>
                  <a:pt x="3323" y="4079"/>
                </a:lnTo>
                <a:cubicBezTo>
                  <a:pt x="3345" y="3981"/>
                  <a:pt x="3345" y="3873"/>
                  <a:pt x="3393" y="3800"/>
                </a:cubicBezTo>
                <a:cubicBezTo>
                  <a:pt x="3427" y="3752"/>
                  <a:pt x="3464" y="3707"/>
                  <a:pt x="3498" y="3659"/>
                </a:cubicBezTo>
                <a:cubicBezTo>
                  <a:pt x="3393" y="3724"/>
                  <a:pt x="3345" y="3814"/>
                  <a:pt x="3266" y="3905"/>
                </a:cubicBezTo>
                <a:cubicBezTo>
                  <a:pt x="3179" y="3727"/>
                  <a:pt x="3393" y="3631"/>
                  <a:pt x="3461" y="3555"/>
                </a:cubicBezTo>
                <a:cubicBezTo>
                  <a:pt x="3388" y="3583"/>
                  <a:pt x="3311" y="3611"/>
                  <a:pt x="3238" y="3639"/>
                </a:cubicBezTo>
                <a:lnTo>
                  <a:pt x="3218" y="3639"/>
                </a:lnTo>
                <a:cubicBezTo>
                  <a:pt x="3244" y="3603"/>
                  <a:pt x="3269" y="3566"/>
                  <a:pt x="3294" y="3526"/>
                </a:cubicBezTo>
                <a:cubicBezTo>
                  <a:pt x="3198" y="3600"/>
                  <a:pt x="3112" y="3586"/>
                  <a:pt x="2968" y="3574"/>
                </a:cubicBezTo>
                <a:cubicBezTo>
                  <a:pt x="3016" y="3538"/>
                  <a:pt x="3061" y="3501"/>
                  <a:pt x="3109" y="3461"/>
                </a:cubicBezTo>
                <a:cubicBezTo>
                  <a:pt x="3064" y="3478"/>
                  <a:pt x="3022" y="3495"/>
                  <a:pt x="2977" y="3509"/>
                </a:cubicBezTo>
                <a:lnTo>
                  <a:pt x="2844" y="3509"/>
                </a:lnTo>
                <a:lnTo>
                  <a:pt x="2844" y="3490"/>
                </a:lnTo>
                <a:cubicBezTo>
                  <a:pt x="2869" y="3464"/>
                  <a:pt x="2895" y="3439"/>
                  <a:pt x="2920" y="3414"/>
                </a:cubicBezTo>
                <a:lnTo>
                  <a:pt x="2920" y="3408"/>
                </a:lnTo>
                <a:cubicBezTo>
                  <a:pt x="2852" y="3430"/>
                  <a:pt x="2782" y="3461"/>
                  <a:pt x="2711" y="3442"/>
                </a:cubicBezTo>
                <a:cubicBezTo>
                  <a:pt x="2706" y="3439"/>
                  <a:pt x="2703" y="3436"/>
                  <a:pt x="2697" y="3436"/>
                </a:cubicBezTo>
                <a:cubicBezTo>
                  <a:pt x="2714" y="3363"/>
                  <a:pt x="2776" y="3335"/>
                  <a:pt x="2816" y="3281"/>
                </a:cubicBezTo>
                <a:lnTo>
                  <a:pt x="2802" y="3281"/>
                </a:lnTo>
                <a:cubicBezTo>
                  <a:pt x="2748" y="3315"/>
                  <a:pt x="2624" y="3318"/>
                  <a:pt x="2542" y="3315"/>
                </a:cubicBezTo>
                <a:cubicBezTo>
                  <a:pt x="2677" y="3498"/>
                  <a:pt x="2917" y="3628"/>
                  <a:pt x="3162" y="3699"/>
                </a:cubicBezTo>
                <a:cubicBezTo>
                  <a:pt x="3196" y="3862"/>
                  <a:pt x="3213" y="3975"/>
                  <a:pt x="3311" y="4065"/>
                </a:cubicBezTo>
                <a:close/>
                <a:moveTo>
                  <a:pt x="871" y="3171"/>
                </a:moveTo>
                <a:cubicBezTo>
                  <a:pt x="934" y="3380"/>
                  <a:pt x="747" y="3620"/>
                  <a:pt x="984" y="3710"/>
                </a:cubicBezTo>
                <a:cubicBezTo>
                  <a:pt x="1083" y="3749"/>
                  <a:pt x="1171" y="3651"/>
                  <a:pt x="1216" y="3605"/>
                </a:cubicBezTo>
                <a:cubicBezTo>
                  <a:pt x="1309" y="3509"/>
                  <a:pt x="1340" y="3388"/>
                  <a:pt x="1396" y="3256"/>
                </a:cubicBezTo>
                <a:cubicBezTo>
                  <a:pt x="1450" y="3129"/>
                  <a:pt x="1546" y="2999"/>
                  <a:pt x="1600" y="2877"/>
                </a:cubicBezTo>
                <a:cubicBezTo>
                  <a:pt x="1385" y="3047"/>
                  <a:pt x="1303" y="3628"/>
                  <a:pt x="956" y="3597"/>
                </a:cubicBezTo>
                <a:cubicBezTo>
                  <a:pt x="900" y="3459"/>
                  <a:pt x="897" y="3301"/>
                  <a:pt x="950" y="3143"/>
                </a:cubicBezTo>
                <a:cubicBezTo>
                  <a:pt x="908" y="3069"/>
                  <a:pt x="840" y="3047"/>
                  <a:pt x="832" y="2934"/>
                </a:cubicBezTo>
                <a:cubicBezTo>
                  <a:pt x="824" y="2824"/>
                  <a:pt x="976" y="2719"/>
                  <a:pt x="880" y="2592"/>
                </a:cubicBezTo>
                <a:cubicBezTo>
                  <a:pt x="877" y="2776"/>
                  <a:pt x="747" y="2804"/>
                  <a:pt x="719" y="2962"/>
                </a:cubicBezTo>
                <a:cubicBezTo>
                  <a:pt x="632" y="3033"/>
                  <a:pt x="849" y="3095"/>
                  <a:pt x="871" y="3171"/>
                </a:cubicBezTo>
                <a:close/>
                <a:moveTo>
                  <a:pt x="984" y="2900"/>
                </a:moveTo>
                <a:cubicBezTo>
                  <a:pt x="970" y="2914"/>
                  <a:pt x="956" y="2928"/>
                  <a:pt x="942" y="2942"/>
                </a:cubicBezTo>
                <a:cubicBezTo>
                  <a:pt x="982" y="2973"/>
                  <a:pt x="1004" y="3010"/>
                  <a:pt x="1041" y="3041"/>
                </a:cubicBezTo>
                <a:cubicBezTo>
                  <a:pt x="1024" y="3151"/>
                  <a:pt x="1007" y="3261"/>
                  <a:pt x="993" y="3368"/>
                </a:cubicBezTo>
                <a:lnTo>
                  <a:pt x="998" y="3368"/>
                </a:lnTo>
                <a:cubicBezTo>
                  <a:pt x="1041" y="3272"/>
                  <a:pt x="1083" y="3176"/>
                  <a:pt x="1125" y="3081"/>
                </a:cubicBezTo>
                <a:cubicBezTo>
                  <a:pt x="1199" y="2818"/>
                  <a:pt x="1041" y="2561"/>
                  <a:pt x="874" y="2527"/>
                </a:cubicBezTo>
                <a:cubicBezTo>
                  <a:pt x="953" y="2632"/>
                  <a:pt x="1038" y="2717"/>
                  <a:pt x="984" y="2900"/>
                </a:cubicBezTo>
                <a:close/>
                <a:moveTo>
                  <a:pt x="1633" y="4359"/>
                </a:moveTo>
                <a:cubicBezTo>
                  <a:pt x="1616" y="4376"/>
                  <a:pt x="1600" y="4393"/>
                  <a:pt x="1585" y="4407"/>
                </a:cubicBezTo>
                <a:cubicBezTo>
                  <a:pt x="1425" y="4460"/>
                  <a:pt x="1193" y="4215"/>
                  <a:pt x="1298" y="4037"/>
                </a:cubicBezTo>
                <a:cubicBezTo>
                  <a:pt x="1357" y="3936"/>
                  <a:pt x="1509" y="3930"/>
                  <a:pt x="1611" y="3871"/>
                </a:cubicBezTo>
                <a:cubicBezTo>
                  <a:pt x="1842" y="3735"/>
                  <a:pt x="2116" y="3569"/>
                  <a:pt x="2178" y="3261"/>
                </a:cubicBezTo>
                <a:cubicBezTo>
                  <a:pt x="2144" y="3309"/>
                  <a:pt x="2107" y="3360"/>
                  <a:pt x="2074" y="3408"/>
                </a:cubicBezTo>
                <a:cubicBezTo>
                  <a:pt x="1958" y="3557"/>
                  <a:pt x="1755" y="3713"/>
                  <a:pt x="1591" y="3814"/>
                </a:cubicBezTo>
                <a:cubicBezTo>
                  <a:pt x="1425" y="3916"/>
                  <a:pt x="1207" y="3890"/>
                  <a:pt x="1207" y="4164"/>
                </a:cubicBezTo>
                <a:lnTo>
                  <a:pt x="1202" y="4164"/>
                </a:lnTo>
                <a:cubicBezTo>
                  <a:pt x="1176" y="4142"/>
                  <a:pt x="1151" y="4116"/>
                  <a:pt x="1125" y="4094"/>
                </a:cubicBezTo>
                <a:cubicBezTo>
                  <a:pt x="1137" y="3936"/>
                  <a:pt x="1286" y="3823"/>
                  <a:pt x="1399" y="3772"/>
                </a:cubicBezTo>
                <a:cubicBezTo>
                  <a:pt x="1402" y="3766"/>
                  <a:pt x="1405" y="3763"/>
                  <a:pt x="1405" y="3758"/>
                </a:cubicBezTo>
                <a:cubicBezTo>
                  <a:pt x="1295" y="3800"/>
                  <a:pt x="1207" y="3865"/>
                  <a:pt x="1077" y="3899"/>
                </a:cubicBezTo>
                <a:cubicBezTo>
                  <a:pt x="1199" y="3758"/>
                  <a:pt x="1410" y="3696"/>
                  <a:pt x="1489" y="3515"/>
                </a:cubicBezTo>
                <a:cubicBezTo>
                  <a:pt x="1498" y="3509"/>
                  <a:pt x="1509" y="3501"/>
                  <a:pt x="1518" y="3495"/>
                </a:cubicBezTo>
                <a:cubicBezTo>
                  <a:pt x="1526" y="3498"/>
                  <a:pt x="1537" y="3501"/>
                  <a:pt x="1546" y="3501"/>
                </a:cubicBezTo>
                <a:cubicBezTo>
                  <a:pt x="1552" y="3532"/>
                  <a:pt x="1554" y="3560"/>
                  <a:pt x="1560" y="3591"/>
                </a:cubicBezTo>
                <a:lnTo>
                  <a:pt x="1566" y="3591"/>
                </a:lnTo>
                <a:cubicBezTo>
                  <a:pt x="1636" y="3453"/>
                  <a:pt x="1707" y="3318"/>
                  <a:pt x="1774" y="3179"/>
                </a:cubicBezTo>
                <a:cubicBezTo>
                  <a:pt x="1707" y="3224"/>
                  <a:pt x="1653" y="3270"/>
                  <a:pt x="1571" y="3306"/>
                </a:cubicBezTo>
                <a:cubicBezTo>
                  <a:pt x="1602" y="2996"/>
                  <a:pt x="1837" y="2581"/>
                  <a:pt x="2186" y="2615"/>
                </a:cubicBezTo>
                <a:cubicBezTo>
                  <a:pt x="2407" y="2635"/>
                  <a:pt x="2607" y="2714"/>
                  <a:pt x="2796" y="2767"/>
                </a:cubicBezTo>
                <a:cubicBezTo>
                  <a:pt x="2923" y="2796"/>
                  <a:pt x="3053" y="2824"/>
                  <a:pt x="3179" y="2852"/>
                </a:cubicBezTo>
                <a:cubicBezTo>
                  <a:pt x="3342" y="2711"/>
                  <a:pt x="3433" y="2513"/>
                  <a:pt x="3689" y="2460"/>
                </a:cubicBezTo>
                <a:lnTo>
                  <a:pt x="3689" y="2454"/>
                </a:lnTo>
                <a:cubicBezTo>
                  <a:pt x="3650" y="2448"/>
                  <a:pt x="3610" y="2446"/>
                  <a:pt x="3571" y="2440"/>
                </a:cubicBezTo>
                <a:cubicBezTo>
                  <a:pt x="3512" y="2417"/>
                  <a:pt x="3450" y="2393"/>
                  <a:pt x="3390" y="2370"/>
                </a:cubicBezTo>
                <a:cubicBezTo>
                  <a:pt x="3388" y="2365"/>
                  <a:pt x="3385" y="2362"/>
                  <a:pt x="3385" y="2356"/>
                </a:cubicBezTo>
                <a:cubicBezTo>
                  <a:pt x="3469" y="2339"/>
                  <a:pt x="3551" y="2322"/>
                  <a:pt x="3636" y="2308"/>
                </a:cubicBezTo>
                <a:cubicBezTo>
                  <a:pt x="3523" y="2263"/>
                  <a:pt x="3376" y="2291"/>
                  <a:pt x="3280" y="2252"/>
                </a:cubicBezTo>
                <a:cubicBezTo>
                  <a:pt x="3115" y="2187"/>
                  <a:pt x="3041" y="2049"/>
                  <a:pt x="2917" y="1944"/>
                </a:cubicBezTo>
                <a:cubicBezTo>
                  <a:pt x="2996" y="2215"/>
                  <a:pt x="3184" y="2417"/>
                  <a:pt x="3498" y="2460"/>
                </a:cubicBezTo>
                <a:cubicBezTo>
                  <a:pt x="3399" y="2530"/>
                  <a:pt x="2982" y="2677"/>
                  <a:pt x="2807" y="2649"/>
                </a:cubicBezTo>
                <a:cubicBezTo>
                  <a:pt x="2418" y="2587"/>
                  <a:pt x="2136" y="2511"/>
                  <a:pt x="1822" y="2711"/>
                </a:cubicBezTo>
                <a:cubicBezTo>
                  <a:pt x="1523" y="2903"/>
                  <a:pt x="1619" y="3092"/>
                  <a:pt x="1495" y="3439"/>
                </a:cubicBezTo>
                <a:cubicBezTo>
                  <a:pt x="1408" y="3682"/>
                  <a:pt x="1083" y="3885"/>
                  <a:pt x="824" y="3955"/>
                </a:cubicBezTo>
                <a:cubicBezTo>
                  <a:pt x="829" y="3981"/>
                  <a:pt x="871" y="4000"/>
                  <a:pt x="886" y="4032"/>
                </a:cubicBezTo>
                <a:cubicBezTo>
                  <a:pt x="953" y="4184"/>
                  <a:pt x="934" y="4345"/>
                  <a:pt x="1018" y="4480"/>
                </a:cubicBezTo>
                <a:cubicBezTo>
                  <a:pt x="1066" y="4542"/>
                  <a:pt x="1111" y="4607"/>
                  <a:pt x="1159" y="4669"/>
                </a:cubicBezTo>
                <a:cubicBezTo>
                  <a:pt x="1371" y="4675"/>
                  <a:pt x="1583" y="4683"/>
                  <a:pt x="1794" y="4689"/>
                </a:cubicBezTo>
                <a:lnTo>
                  <a:pt x="1837" y="4689"/>
                </a:lnTo>
                <a:cubicBezTo>
                  <a:pt x="1777" y="4582"/>
                  <a:pt x="1715" y="4475"/>
                  <a:pt x="1656" y="4367"/>
                </a:cubicBezTo>
                <a:cubicBezTo>
                  <a:pt x="1645" y="4364"/>
                  <a:pt x="1639" y="4362"/>
                  <a:pt x="1633" y="4359"/>
                </a:cubicBezTo>
                <a:close/>
                <a:moveTo>
                  <a:pt x="513" y="1072"/>
                </a:moveTo>
                <a:lnTo>
                  <a:pt x="632" y="824"/>
                </a:lnTo>
                <a:lnTo>
                  <a:pt x="389" y="960"/>
                </a:lnTo>
                <a:lnTo>
                  <a:pt x="189" y="773"/>
                </a:lnTo>
                <a:lnTo>
                  <a:pt x="239" y="1041"/>
                </a:lnTo>
                <a:lnTo>
                  <a:pt x="0" y="1177"/>
                </a:lnTo>
                <a:lnTo>
                  <a:pt x="273" y="1208"/>
                </a:lnTo>
                <a:lnTo>
                  <a:pt x="324" y="1476"/>
                </a:lnTo>
                <a:lnTo>
                  <a:pt x="443" y="1225"/>
                </a:lnTo>
                <a:lnTo>
                  <a:pt x="716" y="1256"/>
                </a:lnTo>
                <a:lnTo>
                  <a:pt x="513" y="1072"/>
                </a:lnTo>
                <a:close/>
                <a:moveTo>
                  <a:pt x="1585" y="900"/>
                </a:moveTo>
                <a:lnTo>
                  <a:pt x="1769" y="694"/>
                </a:lnTo>
                <a:lnTo>
                  <a:pt x="2023" y="802"/>
                </a:lnTo>
                <a:lnTo>
                  <a:pt x="1882" y="567"/>
                </a:lnTo>
                <a:lnTo>
                  <a:pt x="2065" y="361"/>
                </a:lnTo>
                <a:lnTo>
                  <a:pt x="1797" y="423"/>
                </a:lnTo>
                <a:lnTo>
                  <a:pt x="1656" y="189"/>
                </a:lnTo>
                <a:lnTo>
                  <a:pt x="1628" y="460"/>
                </a:lnTo>
                <a:lnTo>
                  <a:pt x="1357" y="522"/>
                </a:lnTo>
                <a:lnTo>
                  <a:pt x="1611" y="629"/>
                </a:lnTo>
                <a:lnTo>
                  <a:pt x="1585" y="900"/>
                </a:lnTo>
                <a:close/>
                <a:moveTo>
                  <a:pt x="2914" y="677"/>
                </a:moveTo>
                <a:lnTo>
                  <a:pt x="3137" y="517"/>
                </a:lnTo>
                <a:lnTo>
                  <a:pt x="3362" y="677"/>
                </a:lnTo>
                <a:lnTo>
                  <a:pt x="3275" y="418"/>
                </a:lnTo>
                <a:lnTo>
                  <a:pt x="3498" y="257"/>
                </a:lnTo>
                <a:lnTo>
                  <a:pt x="3221" y="257"/>
                </a:lnTo>
                <a:lnTo>
                  <a:pt x="3137" y="0"/>
                </a:lnTo>
                <a:lnTo>
                  <a:pt x="3053" y="260"/>
                </a:lnTo>
                <a:lnTo>
                  <a:pt x="2776" y="263"/>
                </a:lnTo>
                <a:lnTo>
                  <a:pt x="2999" y="421"/>
                </a:lnTo>
                <a:lnTo>
                  <a:pt x="2914" y="677"/>
                </a:lnTo>
                <a:close/>
                <a:moveTo>
                  <a:pt x="4299" y="779"/>
                </a:moveTo>
                <a:lnTo>
                  <a:pt x="4550" y="666"/>
                </a:lnTo>
                <a:lnTo>
                  <a:pt x="4739" y="869"/>
                </a:lnTo>
                <a:lnTo>
                  <a:pt x="4708" y="598"/>
                </a:lnTo>
                <a:lnTo>
                  <a:pt x="4959" y="485"/>
                </a:lnTo>
                <a:lnTo>
                  <a:pt x="4688" y="429"/>
                </a:lnTo>
                <a:lnTo>
                  <a:pt x="4657" y="158"/>
                </a:lnTo>
                <a:lnTo>
                  <a:pt x="4522" y="395"/>
                </a:lnTo>
                <a:lnTo>
                  <a:pt x="4251" y="342"/>
                </a:lnTo>
                <a:lnTo>
                  <a:pt x="4437" y="542"/>
                </a:lnTo>
                <a:lnTo>
                  <a:pt x="4299" y="779"/>
                </a:lnTo>
                <a:close/>
                <a:moveTo>
                  <a:pt x="6054" y="1013"/>
                </a:moveTo>
                <a:lnTo>
                  <a:pt x="6085" y="742"/>
                </a:lnTo>
                <a:lnTo>
                  <a:pt x="5899" y="940"/>
                </a:lnTo>
                <a:lnTo>
                  <a:pt x="5648" y="824"/>
                </a:lnTo>
                <a:lnTo>
                  <a:pt x="5783" y="1064"/>
                </a:lnTo>
                <a:lnTo>
                  <a:pt x="5594" y="1261"/>
                </a:lnTo>
                <a:lnTo>
                  <a:pt x="5865" y="1211"/>
                </a:lnTo>
                <a:lnTo>
                  <a:pt x="6001" y="1451"/>
                </a:lnTo>
                <a:lnTo>
                  <a:pt x="6032" y="1180"/>
                </a:lnTo>
                <a:lnTo>
                  <a:pt x="6302" y="1129"/>
                </a:lnTo>
                <a:lnTo>
                  <a:pt x="6054" y="1013"/>
                </a:lnTo>
                <a:close/>
                <a:moveTo>
                  <a:pt x="5614" y="4381"/>
                </a:moveTo>
                <a:cubicBezTo>
                  <a:pt x="5591" y="4367"/>
                  <a:pt x="5567" y="4362"/>
                  <a:pt x="5541" y="4362"/>
                </a:cubicBezTo>
                <a:cubicBezTo>
                  <a:pt x="5516" y="4362"/>
                  <a:pt x="5490" y="4367"/>
                  <a:pt x="5467" y="4381"/>
                </a:cubicBezTo>
                <a:cubicBezTo>
                  <a:pt x="5445" y="4396"/>
                  <a:pt x="5429" y="4412"/>
                  <a:pt x="5414" y="4435"/>
                </a:cubicBezTo>
                <a:cubicBezTo>
                  <a:pt x="5400" y="4458"/>
                  <a:pt x="5394" y="4483"/>
                  <a:pt x="5394" y="4508"/>
                </a:cubicBezTo>
                <a:cubicBezTo>
                  <a:pt x="5394" y="4534"/>
                  <a:pt x="5399" y="4556"/>
                  <a:pt x="5414" y="4579"/>
                </a:cubicBezTo>
                <a:cubicBezTo>
                  <a:pt x="5425" y="4602"/>
                  <a:pt x="5445" y="4619"/>
                  <a:pt x="5467" y="4633"/>
                </a:cubicBezTo>
                <a:cubicBezTo>
                  <a:pt x="5490" y="4648"/>
                  <a:pt x="5516" y="4652"/>
                  <a:pt x="5541" y="4652"/>
                </a:cubicBezTo>
                <a:cubicBezTo>
                  <a:pt x="5567" y="4652"/>
                  <a:pt x="5591" y="4648"/>
                  <a:pt x="5614" y="4633"/>
                </a:cubicBezTo>
                <a:cubicBezTo>
                  <a:pt x="5637" y="4619"/>
                  <a:pt x="5654" y="4602"/>
                  <a:pt x="5668" y="4579"/>
                </a:cubicBezTo>
                <a:cubicBezTo>
                  <a:pt x="5683" y="4556"/>
                  <a:pt x="5687" y="4534"/>
                  <a:pt x="5687" y="4508"/>
                </a:cubicBezTo>
                <a:cubicBezTo>
                  <a:pt x="5687" y="4483"/>
                  <a:pt x="5683" y="4458"/>
                  <a:pt x="5668" y="4435"/>
                </a:cubicBezTo>
                <a:cubicBezTo>
                  <a:pt x="5654" y="4412"/>
                  <a:pt x="5637" y="4396"/>
                  <a:pt x="5614" y="4381"/>
                </a:cubicBezTo>
                <a:close/>
                <a:moveTo>
                  <a:pt x="5648" y="4568"/>
                </a:moveTo>
                <a:cubicBezTo>
                  <a:pt x="5637" y="4587"/>
                  <a:pt x="5623" y="4602"/>
                  <a:pt x="5603" y="4613"/>
                </a:cubicBezTo>
                <a:cubicBezTo>
                  <a:pt x="5584" y="4624"/>
                  <a:pt x="5563" y="4630"/>
                  <a:pt x="5541" y="4630"/>
                </a:cubicBezTo>
                <a:cubicBezTo>
                  <a:pt x="5518" y="4630"/>
                  <a:pt x="5498" y="4624"/>
                  <a:pt x="5481" y="4613"/>
                </a:cubicBezTo>
                <a:cubicBezTo>
                  <a:pt x="5464" y="4602"/>
                  <a:pt x="5447" y="4588"/>
                  <a:pt x="5436" y="4568"/>
                </a:cubicBezTo>
                <a:cubicBezTo>
                  <a:pt x="5425" y="4549"/>
                  <a:pt x="5419" y="4528"/>
                  <a:pt x="5419" y="4506"/>
                </a:cubicBezTo>
                <a:cubicBezTo>
                  <a:pt x="5419" y="4483"/>
                  <a:pt x="5425" y="4463"/>
                  <a:pt x="5436" y="4443"/>
                </a:cubicBezTo>
                <a:cubicBezTo>
                  <a:pt x="5447" y="4424"/>
                  <a:pt x="5462" y="4410"/>
                  <a:pt x="5481" y="4398"/>
                </a:cubicBezTo>
                <a:cubicBezTo>
                  <a:pt x="5501" y="4387"/>
                  <a:pt x="5521" y="4381"/>
                  <a:pt x="5541" y="4381"/>
                </a:cubicBezTo>
                <a:cubicBezTo>
                  <a:pt x="5563" y="4381"/>
                  <a:pt x="5583" y="4387"/>
                  <a:pt x="5600" y="4398"/>
                </a:cubicBezTo>
                <a:cubicBezTo>
                  <a:pt x="5620" y="4410"/>
                  <a:pt x="5634" y="4424"/>
                  <a:pt x="5645" y="4443"/>
                </a:cubicBezTo>
                <a:cubicBezTo>
                  <a:pt x="5656" y="4463"/>
                  <a:pt x="5662" y="4483"/>
                  <a:pt x="5662" y="4503"/>
                </a:cubicBezTo>
                <a:cubicBezTo>
                  <a:pt x="5665" y="4528"/>
                  <a:pt x="5659" y="4551"/>
                  <a:pt x="5648" y="4568"/>
                </a:cubicBezTo>
                <a:close/>
                <a:moveTo>
                  <a:pt x="5597" y="4475"/>
                </a:moveTo>
                <a:cubicBezTo>
                  <a:pt x="5597" y="4458"/>
                  <a:pt x="5592" y="4447"/>
                  <a:pt x="5583" y="4438"/>
                </a:cubicBezTo>
                <a:cubicBezTo>
                  <a:pt x="5575" y="4430"/>
                  <a:pt x="5557" y="4427"/>
                  <a:pt x="5538" y="4427"/>
                </a:cubicBezTo>
                <a:lnTo>
                  <a:pt x="5490" y="4427"/>
                </a:lnTo>
                <a:lnTo>
                  <a:pt x="5490" y="4587"/>
                </a:lnTo>
                <a:lnTo>
                  <a:pt x="5524" y="4587"/>
                </a:lnTo>
                <a:lnTo>
                  <a:pt x="5524" y="4525"/>
                </a:lnTo>
                <a:lnTo>
                  <a:pt x="5541" y="4525"/>
                </a:lnTo>
                <a:lnTo>
                  <a:pt x="5574" y="4587"/>
                </a:lnTo>
                <a:lnTo>
                  <a:pt x="5611" y="4587"/>
                </a:lnTo>
                <a:lnTo>
                  <a:pt x="5569" y="4517"/>
                </a:lnTo>
                <a:cubicBezTo>
                  <a:pt x="5589" y="4511"/>
                  <a:pt x="5597" y="4497"/>
                  <a:pt x="5597" y="4475"/>
                </a:cubicBezTo>
                <a:close/>
                <a:moveTo>
                  <a:pt x="5557" y="4494"/>
                </a:moveTo>
                <a:cubicBezTo>
                  <a:pt x="5552" y="4497"/>
                  <a:pt x="5546" y="4500"/>
                  <a:pt x="5538" y="4500"/>
                </a:cubicBezTo>
                <a:lnTo>
                  <a:pt x="5526" y="4500"/>
                </a:lnTo>
                <a:lnTo>
                  <a:pt x="5526" y="4452"/>
                </a:lnTo>
                <a:lnTo>
                  <a:pt x="5538" y="4452"/>
                </a:lnTo>
                <a:cubicBezTo>
                  <a:pt x="5546" y="4452"/>
                  <a:pt x="5555" y="4455"/>
                  <a:pt x="5557" y="4458"/>
                </a:cubicBezTo>
                <a:cubicBezTo>
                  <a:pt x="5563" y="4460"/>
                  <a:pt x="5563" y="4466"/>
                  <a:pt x="5563" y="4475"/>
                </a:cubicBezTo>
                <a:cubicBezTo>
                  <a:pt x="5563" y="4483"/>
                  <a:pt x="5560" y="4491"/>
                  <a:pt x="5557" y="4494"/>
                </a:cubicBezTo>
                <a:close/>
              </a:path>
            </a:pathLst>
          </a:custGeom>
          <a:solidFill>
            <a:schemeClr val="tx1"/>
          </a:solidFill>
          <a:ln>
            <a:noFill/>
          </a:ln>
          <a:effectLst/>
        </p:spPr>
        <p:txBody>
          <a:bodyPr wrap="none" anchor="ctr"/>
          <a:lstStyle/>
          <a:p>
            <a:endParaRPr lang="en-US" dirty="0"/>
          </a:p>
        </p:txBody>
      </p:sp>
      <p:sp>
        <p:nvSpPr>
          <p:cNvPr id="7" name="Title 1">
            <a:extLst>
              <a:ext uri="{FF2B5EF4-FFF2-40B4-BE49-F238E27FC236}">
                <a16:creationId xmlns="" xmlns:a16="http://schemas.microsoft.com/office/drawing/2014/main" id="{92CE55E2-E0AB-1E4A-8D86-5BCA735E8708}"/>
              </a:ext>
            </a:extLst>
          </p:cNvPr>
          <p:cNvSpPr>
            <a:spLocks noGrp="1"/>
          </p:cNvSpPr>
          <p:nvPr>
            <p:ph type="title"/>
          </p:nvPr>
        </p:nvSpPr>
        <p:spPr>
          <a:xfrm>
            <a:off x="376814" y="545234"/>
            <a:ext cx="6636382" cy="489607"/>
          </a:xfrm>
          <a:prstGeom prst="rect">
            <a:avLst/>
          </a:prstGeom>
        </p:spPr>
        <p:txBody>
          <a:bodyPr/>
          <a:lstStyle>
            <a:lvl1pPr>
              <a:defRPr sz="2600" b="0" i="0">
                <a:latin typeface="Merriweather" panose="02060503050406030704" pitchFamily="18" charset="77"/>
              </a:defRPr>
            </a:lvl1pPr>
          </a:lstStyle>
          <a:p>
            <a:r>
              <a:rPr lang="en-US" dirty="0"/>
              <a:t>Click to edit Master title style</a:t>
            </a:r>
          </a:p>
        </p:txBody>
      </p:sp>
      <p:sp>
        <p:nvSpPr>
          <p:cNvPr id="10" name="Text Placeholder 11">
            <a:extLst>
              <a:ext uri="{FF2B5EF4-FFF2-40B4-BE49-F238E27FC236}">
                <a16:creationId xmlns="" xmlns:a16="http://schemas.microsoft.com/office/drawing/2014/main" id="{9E7C8041-527F-4A47-85C0-222B19379126}"/>
              </a:ext>
            </a:extLst>
          </p:cNvPr>
          <p:cNvSpPr>
            <a:spLocks noGrp="1"/>
          </p:cNvSpPr>
          <p:nvPr>
            <p:ph type="body" sz="quarter" idx="13" hasCustomPrompt="1"/>
          </p:nvPr>
        </p:nvSpPr>
        <p:spPr>
          <a:xfrm>
            <a:off x="376814" y="1551901"/>
            <a:ext cx="8378490" cy="3274097"/>
          </a:xfrm>
          <a:prstGeom prst="rect">
            <a:avLst/>
          </a:prstGeom>
        </p:spPr>
        <p:txBody>
          <a:bodyPr vert="horz"/>
          <a:lstStyle>
            <a:lvl1pPr marL="0" indent="0">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98540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326768"/>
      </p:ext>
    </p:extLst>
  </p:cSld>
  <p:clrMap bg1="lt1" tx1="dk1" bg2="lt2" tx2="dk2" accent1="accent1" accent2="accent2" accent3="accent3" accent4="accent4" accent5="accent5" accent6="accent6" hlink="hlink" folHlink="folHlink"/>
  <p:sldLayoutIdLst>
    <p:sldLayoutId id="2147483662" r:id="rId1"/>
    <p:sldLayoutId id="2147483675" r:id="rId2"/>
    <p:sldLayoutId id="2147483700" r:id="rId3"/>
    <p:sldLayoutId id="2147483709" r:id="rId4"/>
    <p:sldLayoutId id="2147483710" r:id="rId5"/>
    <p:sldLayoutId id="2147483711" r:id="rId6"/>
    <p:sldLayoutId id="2147483703" r:id="rId7"/>
    <p:sldLayoutId id="2147483676" r:id="rId8"/>
    <p:sldLayoutId id="2147483701" r:id="rId9"/>
    <p:sldLayoutId id="2147483704" r:id="rId10"/>
    <p:sldLayoutId id="2147483664" r:id="rId11"/>
    <p:sldLayoutId id="2147483702" r:id="rId12"/>
    <p:sldLayoutId id="2147483705" r:id="rId13"/>
    <p:sldLayoutId id="2147483678" r:id="rId14"/>
    <p:sldLayoutId id="2147483706" r:id="rId15"/>
    <p:sldLayoutId id="2147483667" r:id="rId16"/>
    <p:sldLayoutId id="2147483695" r:id="rId17"/>
    <p:sldLayoutId id="2147483696" r:id="rId18"/>
    <p:sldLayoutId id="2147483694" r:id="rId19"/>
    <p:sldLayoutId id="2147483712" r:id="rId20"/>
    <p:sldLayoutId id="2147483674" r:id="rId21"/>
    <p:sldLayoutId id="2147483677" r:id="rId22"/>
    <p:sldLayoutId id="2147483680" r:id="rId23"/>
    <p:sldLayoutId id="2147483707" r:id="rId24"/>
    <p:sldLayoutId id="2147483708" r:id="rId25"/>
    <p:sldLayoutId id="2147483689" r:id="rId26"/>
    <p:sldLayoutId id="2147483690" r:id="rId27"/>
    <p:sldLayoutId id="2147483716" r:id="rId28"/>
    <p:sldLayoutId id="2147483717" r:id="rId29"/>
    <p:sldLayoutId id="2147483718" r:id="rId30"/>
    <p:sldLayoutId id="2147483719" r:id="rId31"/>
    <p:sldLayoutId id="2147483726" r:id="rId32"/>
    <p:sldLayoutId id="2147483691" r:id="rId33"/>
    <p:sldLayoutId id="2147483692" r:id="rId34"/>
    <p:sldLayoutId id="2147483666" r:id="rId35"/>
    <p:sldLayoutId id="2147483679" r:id="rId36"/>
    <p:sldLayoutId id="2147483681" r:id="rId37"/>
    <p:sldLayoutId id="2147483722" r:id="rId38"/>
    <p:sldLayoutId id="2147483682" r:id="rId39"/>
    <p:sldLayoutId id="2147483720" r:id="rId40"/>
    <p:sldLayoutId id="2147483723" r:id="rId41"/>
    <p:sldLayoutId id="2147483721" r:id="rId42"/>
    <p:sldLayoutId id="2147483683" r:id="rId43"/>
    <p:sldLayoutId id="2147483693" r:id="rId44"/>
    <p:sldLayoutId id="2147483685" r:id="rId45"/>
    <p:sldLayoutId id="2147483686" r:id="rId46"/>
    <p:sldLayoutId id="2147483724" r:id="rId47"/>
    <p:sldLayoutId id="2147483725" r:id="rId48"/>
    <p:sldLayoutId id="2147483684" r:id="rId49"/>
    <p:sldLayoutId id="2147483687" r:id="rId50"/>
    <p:sldLayoutId id="2147483688" r:id="rId51"/>
    <p:sldLayoutId id="2147483697" r:id="rId52"/>
    <p:sldLayoutId id="2147483698" r:id="rId53"/>
    <p:sldLayoutId id="2147483699" r:id="rId54"/>
    <p:sldLayoutId id="2147483727" r:id="rId55"/>
    <p:sldLayoutId id="2147483728" r:id="rId56"/>
    <p:sldLayoutId id="2147483730" r:id="rId57"/>
    <p:sldLayoutId id="2147483731" r:id="rId58"/>
  </p:sldLayoutIdLst>
  <p:transition spd="slow">
    <p:push dir="u"/>
  </p:transition>
  <p:txStyles>
    <p:titleStyle>
      <a:lvl1pPr algn="l" defTabSz="457200" rtl="0" eaLnBrk="1" latinLnBrk="0" hangingPunct="1">
        <a:spcBef>
          <a:spcPct val="0"/>
        </a:spcBef>
        <a:buNone/>
        <a:defRPr sz="4000" b="0" i="0" kern="1200">
          <a:solidFill>
            <a:srgbClr val="000000"/>
          </a:solidFill>
          <a:latin typeface="Merriweather Regular"/>
          <a:ea typeface="+mj-ea"/>
          <a:cs typeface="Merriweather Regular"/>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000" b="0" i="0" kern="1200">
          <a:solidFill>
            <a:schemeClr val="tx1"/>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1600" b="0" i="0" kern="1200">
          <a:solidFill>
            <a:schemeClr val="tx1"/>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1400" b="0" i="0" kern="1200">
          <a:solidFill>
            <a:schemeClr val="tx1"/>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1200" b="0" i="0" kern="1200">
          <a:solidFill>
            <a:schemeClr val="tx1"/>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2D9BADE-2119-4D4B-8E5D-5ED26D998401}"/>
              </a:ext>
            </a:extLst>
          </p:cNvPr>
          <p:cNvPicPr>
            <a:picLocks noChangeAspect="1"/>
          </p:cNvPicPr>
          <p:nvPr/>
        </p:nvPicPr>
        <p:blipFill>
          <a:blip r:embed="rId2"/>
          <a:stretch>
            <a:fillRect/>
          </a:stretch>
        </p:blipFill>
        <p:spPr>
          <a:xfrm>
            <a:off x="1514007" y="1460189"/>
            <a:ext cx="6056026" cy="1850452"/>
          </a:xfrm>
          <a:prstGeom prst="rect">
            <a:avLst/>
          </a:prstGeom>
        </p:spPr>
      </p:pic>
    </p:spTree>
    <p:extLst>
      <p:ext uri="{BB962C8B-B14F-4D97-AF65-F5344CB8AC3E}">
        <p14:creationId xmlns:p14="http://schemas.microsoft.com/office/powerpoint/2010/main" val="95789692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6EA52F8F-577D-DA4F-8E1D-D9DC5BBEEEA2}"/>
              </a:ext>
            </a:extLst>
          </p:cNvPr>
          <p:cNvCxnSpPr>
            <a:cxnSpLocks/>
          </p:cNvCxnSpPr>
          <p:nvPr/>
        </p:nvCxnSpPr>
        <p:spPr>
          <a:xfrm>
            <a:off x="0" y="1635715"/>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pic>
        <p:nvPicPr>
          <p:cNvPr id="11" name="Picture Placeholder 10">
            <a:extLst>
              <a:ext uri="{FF2B5EF4-FFF2-40B4-BE49-F238E27FC236}">
                <a16:creationId xmlns="" xmlns:a16="http://schemas.microsoft.com/office/drawing/2014/main" id="{7120AED0-B6E8-3B4C-95F1-A00469CFFA8A}"/>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5171546" y="0"/>
            <a:ext cx="3972454" cy="5143500"/>
          </a:xfrm>
        </p:spPr>
      </p:pic>
      <p:sp>
        <p:nvSpPr>
          <p:cNvPr id="2" name="Text Placeholder 1">
            <a:extLst>
              <a:ext uri="{FF2B5EF4-FFF2-40B4-BE49-F238E27FC236}">
                <a16:creationId xmlns="" xmlns:a16="http://schemas.microsoft.com/office/drawing/2014/main" id="{B56D8A83-7D28-5E4B-9D6C-2A840FC7EECA}"/>
              </a:ext>
            </a:extLst>
          </p:cNvPr>
          <p:cNvSpPr>
            <a:spLocks noGrp="1"/>
          </p:cNvSpPr>
          <p:nvPr>
            <p:ph type="body" sz="quarter" idx="14"/>
          </p:nvPr>
        </p:nvSpPr>
        <p:spPr/>
        <p:txBody>
          <a:bodyPr/>
          <a:lstStyle/>
          <a:p>
            <a:r>
              <a:rPr lang="en-US" dirty="0">
                <a:solidFill>
                  <a:srgbClr val="41C0CA"/>
                </a:solidFill>
              </a:rPr>
              <a:t>Step Two</a:t>
            </a:r>
          </a:p>
        </p:txBody>
      </p:sp>
      <p:sp>
        <p:nvSpPr>
          <p:cNvPr id="5" name="Title 4">
            <a:extLst>
              <a:ext uri="{FF2B5EF4-FFF2-40B4-BE49-F238E27FC236}">
                <a16:creationId xmlns="" xmlns:a16="http://schemas.microsoft.com/office/drawing/2014/main" id="{6A8149FA-27A5-AE4C-AFA0-559638F9C476}"/>
              </a:ext>
            </a:extLst>
          </p:cNvPr>
          <p:cNvSpPr>
            <a:spLocks noGrp="1"/>
          </p:cNvSpPr>
          <p:nvPr>
            <p:ph type="title"/>
          </p:nvPr>
        </p:nvSpPr>
        <p:spPr>
          <a:xfrm>
            <a:off x="376814" y="545234"/>
            <a:ext cx="4489046" cy="884729"/>
          </a:xfrm>
        </p:spPr>
        <p:txBody>
          <a:bodyPr/>
          <a:lstStyle/>
          <a:p>
            <a:r>
              <a:rPr lang="en-US" dirty="0">
                <a:solidFill>
                  <a:schemeClr val="tx1"/>
                </a:solidFill>
              </a:rPr>
              <a:t>Provider End of Day Review Folder</a:t>
            </a:r>
            <a:endParaRPr lang="en-US" dirty="0"/>
          </a:p>
        </p:txBody>
      </p:sp>
      <p:sp>
        <p:nvSpPr>
          <p:cNvPr id="4" name="Text Placeholder 3">
            <a:extLst>
              <a:ext uri="{FF2B5EF4-FFF2-40B4-BE49-F238E27FC236}">
                <a16:creationId xmlns="" xmlns:a16="http://schemas.microsoft.com/office/drawing/2014/main" id="{13ECA0C6-2C0F-C147-A829-45B22F46571C}"/>
              </a:ext>
            </a:extLst>
          </p:cNvPr>
          <p:cNvSpPr>
            <a:spLocks noGrp="1"/>
          </p:cNvSpPr>
          <p:nvPr>
            <p:ph type="body" sz="quarter" idx="15"/>
          </p:nvPr>
        </p:nvSpPr>
        <p:spPr>
          <a:xfrm>
            <a:off x="376814" y="1903751"/>
            <a:ext cx="4352583" cy="2884772"/>
          </a:xfrm>
        </p:spPr>
        <p:txBody>
          <a:bodyPr>
            <a:normAutofit/>
          </a:bodyPr>
          <a:lstStyle/>
          <a:p>
            <a:pPr>
              <a:buClr>
                <a:srgbClr val="41C0CA"/>
              </a:buClr>
            </a:pPr>
            <a:r>
              <a:rPr lang="en-US" dirty="0">
                <a:solidFill>
                  <a:schemeClr val="tx1"/>
                </a:solidFill>
              </a:rPr>
              <a:t>At the end of each day the folder is placed on the doctor’s desk with the contents from the following check list.</a:t>
            </a:r>
            <a:br>
              <a:rPr lang="en-US" dirty="0">
                <a:solidFill>
                  <a:schemeClr val="tx1"/>
                </a:solidFill>
              </a:rPr>
            </a:br>
            <a:endParaRPr lang="en-US" dirty="0">
              <a:solidFill>
                <a:srgbClr val="41C0CA"/>
              </a:solidFill>
            </a:endParaRPr>
          </a:p>
          <a:p>
            <a:pPr>
              <a:buClr>
                <a:srgbClr val="41C0CA"/>
              </a:buClr>
            </a:pPr>
            <a: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01.  Master Schedule </a:t>
            </a:r>
          </a:p>
          <a:p>
            <a:pPr marL="285750" indent="-285750">
              <a:buClr>
                <a:srgbClr val="41C0CA"/>
              </a:buClr>
              <a:buFont typeface="Arial" panose="020B0604020202020204" pitchFamily="34" charset="0"/>
              <a:buChar char="•"/>
            </a:pPr>
            <a:r>
              <a:rPr lang="en-US" dirty="0">
                <a:solidFill>
                  <a:schemeClr val="tx1"/>
                </a:solidFill>
              </a:rPr>
              <a:t>Noting cancellation/ Rescheduled?</a:t>
            </a:r>
          </a:p>
          <a:p>
            <a:pPr marL="285750" indent="-285750">
              <a:buClr>
                <a:srgbClr val="41C0CA"/>
              </a:buClr>
              <a:buFont typeface="Arial" panose="020B0604020202020204" pitchFamily="34" charset="0"/>
              <a:buChar char="•"/>
            </a:pPr>
            <a:r>
              <a:rPr lang="en-US" dirty="0">
                <a:solidFill>
                  <a:schemeClr val="tx1"/>
                </a:solidFill>
              </a:rPr>
              <a:t>No Shows/Rescheduled?</a:t>
            </a:r>
          </a:p>
          <a:p>
            <a:pPr marL="285750" indent="-285750">
              <a:buClr>
                <a:srgbClr val="41C0CA"/>
              </a:buClr>
              <a:buFont typeface="Arial" panose="020B0604020202020204" pitchFamily="34" charset="0"/>
              <a:buChar char="•"/>
            </a:pPr>
            <a:r>
              <a:rPr lang="en-US" dirty="0">
                <a:solidFill>
                  <a:schemeClr val="tx1"/>
                </a:solidFill>
              </a:rPr>
              <a:t>Same day treatment added</a:t>
            </a:r>
          </a:p>
        </p:txBody>
      </p:sp>
      <p:grpSp>
        <p:nvGrpSpPr>
          <p:cNvPr id="3" name="Group 2">
            <a:extLst>
              <a:ext uri="{FF2B5EF4-FFF2-40B4-BE49-F238E27FC236}">
                <a16:creationId xmlns="" xmlns:a16="http://schemas.microsoft.com/office/drawing/2014/main" id="{435989F6-0E16-BF44-9399-C776D2E4C8C7}"/>
              </a:ext>
            </a:extLst>
          </p:cNvPr>
          <p:cNvGrpSpPr/>
          <p:nvPr/>
        </p:nvGrpSpPr>
        <p:grpSpPr>
          <a:xfrm>
            <a:off x="4662932" y="1176273"/>
            <a:ext cx="1017225" cy="910760"/>
            <a:chOff x="4662932" y="1176273"/>
            <a:chExt cx="1017225" cy="910760"/>
          </a:xfrm>
        </p:grpSpPr>
        <p:sp>
          <p:nvSpPr>
            <p:cNvPr id="7" name="Hexagon 16">
              <a:extLst>
                <a:ext uri="{FF2B5EF4-FFF2-40B4-BE49-F238E27FC236}">
                  <a16:creationId xmlns="" xmlns:a16="http://schemas.microsoft.com/office/drawing/2014/main" id="{BAA57871-7F15-D043-83E9-7CE7E4D22515}"/>
                </a:ext>
              </a:extLst>
            </p:cNvPr>
            <p:cNvSpPr/>
            <p:nvPr/>
          </p:nvSpPr>
          <p:spPr>
            <a:xfrm rot="20029816">
              <a:off x="4662932" y="1176273"/>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chemeClr val="bg1"/>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 xmlns:a16="http://schemas.microsoft.com/office/drawing/2014/main" id="{55314F8B-DBB6-1D4A-9DAA-84C740089128}"/>
                </a:ext>
              </a:extLst>
            </p:cNvPr>
            <p:cNvSpPr/>
            <p:nvPr/>
          </p:nvSpPr>
          <p:spPr>
            <a:xfrm>
              <a:off x="4992248" y="1429963"/>
              <a:ext cx="391771" cy="408420"/>
            </a:xfrm>
            <a:custGeom>
              <a:avLst/>
              <a:gdLst/>
              <a:ahLst/>
              <a:cxnLst>
                <a:cxn ang="3cd4">
                  <a:pos x="hc" y="t"/>
                </a:cxn>
                <a:cxn ang="cd2">
                  <a:pos x="l" y="vc"/>
                </a:cxn>
                <a:cxn ang="cd4">
                  <a:pos x="hc" y="b"/>
                </a:cxn>
                <a:cxn ang="0">
                  <a:pos x="r" y="vc"/>
                </a:cxn>
              </a:cxnLst>
              <a:rect l="l" t="t" r="r" b="b"/>
              <a:pathLst>
                <a:path w="1813" h="1890">
                  <a:moveTo>
                    <a:pt x="550" y="1250"/>
                  </a:moveTo>
                  <a:lnTo>
                    <a:pt x="691" y="1250"/>
                  </a:lnTo>
                  <a:cubicBezTo>
                    <a:pt x="705" y="1250"/>
                    <a:pt x="719" y="1238"/>
                    <a:pt x="719" y="1221"/>
                  </a:cubicBezTo>
                  <a:cubicBezTo>
                    <a:pt x="719" y="1207"/>
                    <a:pt x="708" y="1193"/>
                    <a:pt x="691" y="1193"/>
                  </a:cubicBezTo>
                  <a:lnTo>
                    <a:pt x="550" y="1193"/>
                  </a:lnTo>
                  <a:cubicBezTo>
                    <a:pt x="536" y="1193"/>
                    <a:pt x="522" y="1206"/>
                    <a:pt x="522" y="1221"/>
                  </a:cubicBezTo>
                  <a:cubicBezTo>
                    <a:pt x="522" y="1235"/>
                    <a:pt x="533" y="1250"/>
                    <a:pt x="550" y="1250"/>
                  </a:cubicBezTo>
                  <a:close/>
                  <a:moveTo>
                    <a:pt x="550" y="945"/>
                  </a:moveTo>
                  <a:lnTo>
                    <a:pt x="745" y="945"/>
                  </a:lnTo>
                  <a:cubicBezTo>
                    <a:pt x="759" y="945"/>
                    <a:pt x="773" y="934"/>
                    <a:pt x="773" y="917"/>
                  </a:cubicBezTo>
                  <a:cubicBezTo>
                    <a:pt x="773" y="903"/>
                    <a:pt x="762" y="888"/>
                    <a:pt x="745" y="888"/>
                  </a:cubicBezTo>
                  <a:lnTo>
                    <a:pt x="550" y="888"/>
                  </a:lnTo>
                  <a:cubicBezTo>
                    <a:pt x="536" y="888"/>
                    <a:pt x="522" y="900"/>
                    <a:pt x="522" y="917"/>
                  </a:cubicBezTo>
                  <a:cubicBezTo>
                    <a:pt x="522" y="931"/>
                    <a:pt x="533" y="945"/>
                    <a:pt x="550" y="945"/>
                  </a:cubicBezTo>
                  <a:close/>
                  <a:moveTo>
                    <a:pt x="550" y="637"/>
                  </a:moveTo>
                  <a:lnTo>
                    <a:pt x="702" y="637"/>
                  </a:lnTo>
                  <a:cubicBezTo>
                    <a:pt x="717" y="637"/>
                    <a:pt x="731" y="626"/>
                    <a:pt x="731" y="609"/>
                  </a:cubicBezTo>
                  <a:cubicBezTo>
                    <a:pt x="731" y="595"/>
                    <a:pt x="719" y="581"/>
                    <a:pt x="702" y="581"/>
                  </a:cubicBezTo>
                  <a:lnTo>
                    <a:pt x="550" y="581"/>
                  </a:lnTo>
                  <a:cubicBezTo>
                    <a:pt x="536" y="584"/>
                    <a:pt x="522" y="595"/>
                    <a:pt x="522" y="609"/>
                  </a:cubicBezTo>
                  <a:cubicBezTo>
                    <a:pt x="522" y="623"/>
                    <a:pt x="533" y="637"/>
                    <a:pt x="550" y="637"/>
                  </a:cubicBezTo>
                  <a:close/>
                  <a:moveTo>
                    <a:pt x="976" y="335"/>
                  </a:moveTo>
                  <a:lnTo>
                    <a:pt x="485" y="335"/>
                  </a:lnTo>
                  <a:cubicBezTo>
                    <a:pt x="465" y="335"/>
                    <a:pt x="451" y="321"/>
                    <a:pt x="451" y="302"/>
                  </a:cubicBezTo>
                  <a:lnTo>
                    <a:pt x="451" y="180"/>
                  </a:lnTo>
                  <a:cubicBezTo>
                    <a:pt x="451" y="160"/>
                    <a:pt x="465" y="146"/>
                    <a:pt x="485" y="146"/>
                  </a:cubicBezTo>
                  <a:lnTo>
                    <a:pt x="638" y="146"/>
                  </a:lnTo>
                  <a:cubicBezTo>
                    <a:pt x="652" y="146"/>
                    <a:pt x="666" y="135"/>
                    <a:pt x="666" y="118"/>
                  </a:cubicBezTo>
                  <a:cubicBezTo>
                    <a:pt x="666" y="81"/>
                    <a:pt x="694" y="53"/>
                    <a:pt x="731" y="53"/>
                  </a:cubicBezTo>
                  <a:cubicBezTo>
                    <a:pt x="767" y="53"/>
                    <a:pt x="796" y="81"/>
                    <a:pt x="796" y="118"/>
                  </a:cubicBezTo>
                  <a:cubicBezTo>
                    <a:pt x="796" y="132"/>
                    <a:pt x="807" y="146"/>
                    <a:pt x="824" y="146"/>
                  </a:cubicBezTo>
                  <a:lnTo>
                    <a:pt x="976" y="146"/>
                  </a:lnTo>
                  <a:cubicBezTo>
                    <a:pt x="996" y="146"/>
                    <a:pt x="1010" y="160"/>
                    <a:pt x="1010" y="180"/>
                  </a:cubicBezTo>
                  <a:lnTo>
                    <a:pt x="1010" y="302"/>
                  </a:lnTo>
                  <a:cubicBezTo>
                    <a:pt x="1010" y="321"/>
                    <a:pt x="996" y="335"/>
                    <a:pt x="976" y="335"/>
                  </a:cubicBezTo>
                  <a:close/>
                  <a:moveTo>
                    <a:pt x="1462" y="364"/>
                  </a:moveTo>
                  <a:cubicBezTo>
                    <a:pt x="1462" y="282"/>
                    <a:pt x="1399" y="214"/>
                    <a:pt x="1320" y="214"/>
                  </a:cubicBezTo>
                  <a:lnTo>
                    <a:pt x="1064" y="214"/>
                  </a:lnTo>
                  <a:lnTo>
                    <a:pt x="1064" y="180"/>
                  </a:lnTo>
                  <a:cubicBezTo>
                    <a:pt x="1064" y="132"/>
                    <a:pt x="1024" y="93"/>
                    <a:pt x="976" y="93"/>
                  </a:cubicBezTo>
                  <a:lnTo>
                    <a:pt x="846" y="93"/>
                  </a:lnTo>
                  <a:lnTo>
                    <a:pt x="846" y="90"/>
                  </a:lnTo>
                  <a:cubicBezTo>
                    <a:pt x="832" y="36"/>
                    <a:pt x="784" y="0"/>
                    <a:pt x="731" y="0"/>
                  </a:cubicBezTo>
                  <a:cubicBezTo>
                    <a:pt x="677" y="0"/>
                    <a:pt x="629" y="36"/>
                    <a:pt x="615" y="90"/>
                  </a:cubicBezTo>
                  <a:lnTo>
                    <a:pt x="615" y="93"/>
                  </a:lnTo>
                  <a:lnTo>
                    <a:pt x="485" y="93"/>
                  </a:lnTo>
                  <a:cubicBezTo>
                    <a:pt x="437" y="93"/>
                    <a:pt x="398" y="132"/>
                    <a:pt x="398" y="180"/>
                  </a:cubicBezTo>
                  <a:lnTo>
                    <a:pt x="398" y="214"/>
                  </a:lnTo>
                  <a:lnTo>
                    <a:pt x="141" y="214"/>
                  </a:lnTo>
                  <a:cubicBezTo>
                    <a:pt x="62" y="214"/>
                    <a:pt x="0" y="282"/>
                    <a:pt x="0" y="364"/>
                  </a:cubicBezTo>
                  <a:lnTo>
                    <a:pt x="0" y="1741"/>
                  </a:lnTo>
                  <a:cubicBezTo>
                    <a:pt x="0" y="1823"/>
                    <a:pt x="62" y="1890"/>
                    <a:pt x="141" y="1890"/>
                  </a:cubicBezTo>
                  <a:lnTo>
                    <a:pt x="423" y="1890"/>
                  </a:lnTo>
                  <a:cubicBezTo>
                    <a:pt x="437" y="1890"/>
                    <a:pt x="451" y="1879"/>
                    <a:pt x="451" y="1862"/>
                  </a:cubicBezTo>
                  <a:cubicBezTo>
                    <a:pt x="451" y="1848"/>
                    <a:pt x="440" y="1834"/>
                    <a:pt x="423" y="1834"/>
                  </a:cubicBezTo>
                  <a:lnTo>
                    <a:pt x="141" y="1834"/>
                  </a:lnTo>
                  <a:cubicBezTo>
                    <a:pt x="93" y="1834"/>
                    <a:pt x="53" y="1791"/>
                    <a:pt x="53" y="1738"/>
                  </a:cubicBezTo>
                  <a:lnTo>
                    <a:pt x="53" y="361"/>
                  </a:lnTo>
                  <a:cubicBezTo>
                    <a:pt x="53" y="307"/>
                    <a:pt x="93" y="265"/>
                    <a:pt x="141" y="265"/>
                  </a:cubicBezTo>
                  <a:lnTo>
                    <a:pt x="398" y="265"/>
                  </a:lnTo>
                  <a:lnTo>
                    <a:pt x="398" y="299"/>
                  </a:lnTo>
                  <a:cubicBezTo>
                    <a:pt x="398" y="347"/>
                    <a:pt x="437" y="386"/>
                    <a:pt x="485" y="386"/>
                  </a:cubicBezTo>
                  <a:lnTo>
                    <a:pt x="973" y="386"/>
                  </a:lnTo>
                  <a:cubicBezTo>
                    <a:pt x="1021" y="386"/>
                    <a:pt x="1061" y="347"/>
                    <a:pt x="1061" y="299"/>
                  </a:cubicBezTo>
                  <a:lnTo>
                    <a:pt x="1061" y="265"/>
                  </a:lnTo>
                  <a:lnTo>
                    <a:pt x="1318" y="265"/>
                  </a:lnTo>
                  <a:cubicBezTo>
                    <a:pt x="1366" y="265"/>
                    <a:pt x="1405" y="307"/>
                    <a:pt x="1405" y="361"/>
                  </a:cubicBezTo>
                  <a:lnTo>
                    <a:pt x="1405" y="928"/>
                  </a:lnTo>
                  <a:cubicBezTo>
                    <a:pt x="1405" y="942"/>
                    <a:pt x="1416" y="956"/>
                    <a:pt x="1433" y="956"/>
                  </a:cubicBezTo>
                  <a:cubicBezTo>
                    <a:pt x="1450" y="956"/>
                    <a:pt x="1462" y="945"/>
                    <a:pt x="1462" y="931"/>
                  </a:cubicBezTo>
                  <a:close/>
                  <a:moveTo>
                    <a:pt x="307" y="965"/>
                  </a:moveTo>
                  <a:cubicBezTo>
                    <a:pt x="279" y="965"/>
                    <a:pt x="259" y="942"/>
                    <a:pt x="259" y="917"/>
                  </a:cubicBezTo>
                  <a:cubicBezTo>
                    <a:pt x="259" y="888"/>
                    <a:pt x="282" y="869"/>
                    <a:pt x="307" y="869"/>
                  </a:cubicBezTo>
                  <a:cubicBezTo>
                    <a:pt x="333" y="866"/>
                    <a:pt x="355" y="888"/>
                    <a:pt x="355" y="917"/>
                  </a:cubicBezTo>
                  <a:cubicBezTo>
                    <a:pt x="355" y="945"/>
                    <a:pt x="333" y="965"/>
                    <a:pt x="307" y="965"/>
                  </a:cubicBezTo>
                  <a:close/>
                  <a:moveTo>
                    <a:pt x="305" y="812"/>
                  </a:moveTo>
                  <a:cubicBezTo>
                    <a:pt x="248" y="812"/>
                    <a:pt x="200" y="857"/>
                    <a:pt x="200" y="917"/>
                  </a:cubicBezTo>
                  <a:cubicBezTo>
                    <a:pt x="200" y="973"/>
                    <a:pt x="245" y="1021"/>
                    <a:pt x="305" y="1021"/>
                  </a:cubicBezTo>
                  <a:cubicBezTo>
                    <a:pt x="364" y="1018"/>
                    <a:pt x="409" y="973"/>
                    <a:pt x="409" y="917"/>
                  </a:cubicBezTo>
                  <a:cubicBezTo>
                    <a:pt x="409" y="860"/>
                    <a:pt x="364" y="812"/>
                    <a:pt x="305" y="812"/>
                  </a:cubicBezTo>
                  <a:close/>
                  <a:moveTo>
                    <a:pt x="307" y="657"/>
                  </a:moveTo>
                  <a:cubicBezTo>
                    <a:pt x="279" y="657"/>
                    <a:pt x="259" y="635"/>
                    <a:pt x="259" y="609"/>
                  </a:cubicBezTo>
                  <a:cubicBezTo>
                    <a:pt x="259" y="581"/>
                    <a:pt x="281" y="561"/>
                    <a:pt x="307" y="561"/>
                  </a:cubicBezTo>
                  <a:cubicBezTo>
                    <a:pt x="332" y="561"/>
                    <a:pt x="355" y="584"/>
                    <a:pt x="355" y="609"/>
                  </a:cubicBezTo>
                  <a:cubicBezTo>
                    <a:pt x="355" y="637"/>
                    <a:pt x="333" y="657"/>
                    <a:pt x="307" y="657"/>
                  </a:cubicBezTo>
                  <a:close/>
                  <a:moveTo>
                    <a:pt x="305" y="505"/>
                  </a:moveTo>
                  <a:cubicBezTo>
                    <a:pt x="248" y="505"/>
                    <a:pt x="200" y="550"/>
                    <a:pt x="200" y="609"/>
                  </a:cubicBezTo>
                  <a:cubicBezTo>
                    <a:pt x="200" y="666"/>
                    <a:pt x="245" y="714"/>
                    <a:pt x="305" y="714"/>
                  </a:cubicBezTo>
                  <a:cubicBezTo>
                    <a:pt x="364" y="714"/>
                    <a:pt x="409" y="668"/>
                    <a:pt x="409" y="609"/>
                  </a:cubicBezTo>
                  <a:cubicBezTo>
                    <a:pt x="409" y="553"/>
                    <a:pt x="364" y="505"/>
                    <a:pt x="305" y="505"/>
                  </a:cubicBezTo>
                  <a:close/>
                  <a:moveTo>
                    <a:pt x="307" y="1269"/>
                  </a:moveTo>
                  <a:cubicBezTo>
                    <a:pt x="279" y="1269"/>
                    <a:pt x="259" y="1246"/>
                    <a:pt x="259" y="1221"/>
                  </a:cubicBezTo>
                  <a:cubicBezTo>
                    <a:pt x="259" y="1195"/>
                    <a:pt x="282" y="1173"/>
                    <a:pt x="307" y="1173"/>
                  </a:cubicBezTo>
                  <a:cubicBezTo>
                    <a:pt x="333" y="1173"/>
                    <a:pt x="355" y="1192"/>
                    <a:pt x="355" y="1221"/>
                  </a:cubicBezTo>
                  <a:cubicBezTo>
                    <a:pt x="355" y="1249"/>
                    <a:pt x="333" y="1269"/>
                    <a:pt x="307" y="1269"/>
                  </a:cubicBezTo>
                  <a:close/>
                  <a:moveTo>
                    <a:pt x="305" y="1117"/>
                  </a:moveTo>
                  <a:cubicBezTo>
                    <a:pt x="248" y="1117"/>
                    <a:pt x="200" y="1162"/>
                    <a:pt x="200" y="1221"/>
                  </a:cubicBezTo>
                  <a:cubicBezTo>
                    <a:pt x="200" y="1278"/>
                    <a:pt x="245" y="1326"/>
                    <a:pt x="305" y="1326"/>
                  </a:cubicBezTo>
                  <a:cubicBezTo>
                    <a:pt x="364" y="1326"/>
                    <a:pt x="409" y="1277"/>
                    <a:pt x="409" y="1221"/>
                  </a:cubicBezTo>
                  <a:cubicBezTo>
                    <a:pt x="409" y="1164"/>
                    <a:pt x="364" y="1117"/>
                    <a:pt x="305" y="1117"/>
                  </a:cubicBezTo>
                  <a:close/>
                  <a:moveTo>
                    <a:pt x="1233" y="637"/>
                  </a:moveTo>
                  <a:cubicBezTo>
                    <a:pt x="1247" y="637"/>
                    <a:pt x="1261" y="626"/>
                    <a:pt x="1261" y="609"/>
                  </a:cubicBezTo>
                  <a:cubicBezTo>
                    <a:pt x="1261" y="595"/>
                    <a:pt x="1250" y="581"/>
                    <a:pt x="1233" y="581"/>
                  </a:cubicBezTo>
                  <a:lnTo>
                    <a:pt x="858" y="581"/>
                  </a:lnTo>
                  <a:cubicBezTo>
                    <a:pt x="844" y="581"/>
                    <a:pt x="829" y="592"/>
                    <a:pt x="829" y="609"/>
                  </a:cubicBezTo>
                  <a:cubicBezTo>
                    <a:pt x="829" y="626"/>
                    <a:pt x="841" y="637"/>
                    <a:pt x="858" y="637"/>
                  </a:cubicBezTo>
                  <a:close/>
                  <a:moveTo>
                    <a:pt x="892" y="888"/>
                  </a:moveTo>
                  <a:cubicBezTo>
                    <a:pt x="877" y="888"/>
                    <a:pt x="863" y="900"/>
                    <a:pt x="863" y="917"/>
                  </a:cubicBezTo>
                  <a:cubicBezTo>
                    <a:pt x="863" y="931"/>
                    <a:pt x="875" y="945"/>
                    <a:pt x="892" y="945"/>
                  </a:cubicBezTo>
                  <a:lnTo>
                    <a:pt x="1038" y="945"/>
                  </a:lnTo>
                  <a:cubicBezTo>
                    <a:pt x="1052" y="945"/>
                    <a:pt x="1066" y="934"/>
                    <a:pt x="1066" y="917"/>
                  </a:cubicBezTo>
                  <a:cubicBezTo>
                    <a:pt x="1066" y="903"/>
                    <a:pt x="1055" y="888"/>
                    <a:pt x="1038" y="888"/>
                  </a:cubicBezTo>
                  <a:close/>
                  <a:moveTo>
                    <a:pt x="1662" y="1797"/>
                  </a:moveTo>
                  <a:cubicBezTo>
                    <a:pt x="1662" y="1817"/>
                    <a:pt x="1645" y="1834"/>
                    <a:pt x="1625" y="1834"/>
                  </a:cubicBezTo>
                  <a:lnTo>
                    <a:pt x="1493" y="1834"/>
                  </a:lnTo>
                  <a:cubicBezTo>
                    <a:pt x="1473" y="1834"/>
                    <a:pt x="1456" y="1817"/>
                    <a:pt x="1456" y="1797"/>
                  </a:cubicBezTo>
                  <a:lnTo>
                    <a:pt x="1456" y="1145"/>
                  </a:lnTo>
                  <a:cubicBezTo>
                    <a:pt x="1456" y="1126"/>
                    <a:pt x="1473" y="1109"/>
                    <a:pt x="1493" y="1109"/>
                  </a:cubicBezTo>
                  <a:lnTo>
                    <a:pt x="1625" y="1109"/>
                  </a:lnTo>
                  <a:cubicBezTo>
                    <a:pt x="1645" y="1109"/>
                    <a:pt x="1662" y="1126"/>
                    <a:pt x="1662" y="1145"/>
                  </a:cubicBezTo>
                  <a:close/>
                  <a:moveTo>
                    <a:pt x="1405" y="1797"/>
                  </a:moveTo>
                  <a:cubicBezTo>
                    <a:pt x="1405" y="1817"/>
                    <a:pt x="1388" y="1834"/>
                    <a:pt x="1368" y="1834"/>
                  </a:cubicBezTo>
                  <a:lnTo>
                    <a:pt x="1236" y="1834"/>
                  </a:lnTo>
                  <a:cubicBezTo>
                    <a:pt x="1216" y="1834"/>
                    <a:pt x="1199" y="1817"/>
                    <a:pt x="1199" y="1797"/>
                  </a:cubicBezTo>
                  <a:lnTo>
                    <a:pt x="1199" y="1464"/>
                  </a:lnTo>
                  <a:cubicBezTo>
                    <a:pt x="1199" y="1444"/>
                    <a:pt x="1216" y="1427"/>
                    <a:pt x="1236" y="1427"/>
                  </a:cubicBezTo>
                  <a:lnTo>
                    <a:pt x="1368" y="1427"/>
                  </a:lnTo>
                  <a:cubicBezTo>
                    <a:pt x="1388" y="1427"/>
                    <a:pt x="1405" y="1444"/>
                    <a:pt x="1405" y="1464"/>
                  </a:cubicBezTo>
                  <a:close/>
                  <a:moveTo>
                    <a:pt x="1145" y="1797"/>
                  </a:moveTo>
                  <a:cubicBezTo>
                    <a:pt x="1145" y="1817"/>
                    <a:pt x="1129" y="1834"/>
                    <a:pt x="1109" y="1834"/>
                  </a:cubicBezTo>
                  <a:lnTo>
                    <a:pt x="976" y="1834"/>
                  </a:lnTo>
                  <a:cubicBezTo>
                    <a:pt x="956" y="1834"/>
                    <a:pt x="939" y="1817"/>
                    <a:pt x="939" y="1797"/>
                  </a:cubicBezTo>
                  <a:lnTo>
                    <a:pt x="939" y="1337"/>
                  </a:lnTo>
                  <a:cubicBezTo>
                    <a:pt x="939" y="1317"/>
                    <a:pt x="956" y="1300"/>
                    <a:pt x="976" y="1300"/>
                  </a:cubicBezTo>
                  <a:lnTo>
                    <a:pt x="1109" y="1300"/>
                  </a:lnTo>
                  <a:cubicBezTo>
                    <a:pt x="1129" y="1300"/>
                    <a:pt x="1145" y="1317"/>
                    <a:pt x="1145" y="1337"/>
                  </a:cubicBezTo>
                  <a:close/>
                  <a:moveTo>
                    <a:pt x="886" y="1797"/>
                  </a:moveTo>
                  <a:cubicBezTo>
                    <a:pt x="886" y="1817"/>
                    <a:pt x="869" y="1834"/>
                    <a:pt x="849" y="1834"/>
                  </a:cubicBezTo>
                  <a:lnTo>
                    <a:pt x="717" y="1834"/>
                  </a:lnTo>
                  <a:cubicBezTo>
                    <a:pt x="697" y="1834"/>
                    <a:pt x="680" y="1817"/>
                    <a:pt x="680" y="1797"/>
                  </a:cubicBezTo>
                  <a:lnTo>
                    <a:pt x="680" y="1597"/>
                  </a:lnTo>
                  <a:cubicBezTo>
                    <a:pt x="680" y="1577"/>
                    <a:pt x="697" y="1560"/>
                    <a:pt x="717" y="1560"/>
                  </a:cubicBezTo>
                  <a:lnTo>
                    <a:pt x="849" y="1560"/>
                  </a:lnTo>
                  <a:cubicBezTo>
                    <a:pt x="869" y="1560"/>
                    <a:pt x="886" y="1577"/>
                    <a:pt x="886" y="1597"/>
                  </a:cubicBezTo>
                  <a:close/>
                  <a:moveTo>
                    <a:pt x="1755" y="1831"/>
                  </a:moveTo>
                  <a:cubicBezTo>
                    <a:pt x="1735" y="1831"/>
                    <a:pt x="1718" y="1814"/>
                    <a:pt x="1718" y="1794"/>
                  </a:cubicBezTo>
                  <a:lnTo>
                    <a:pt x="1718" y="1120"/>
                  </a:lnTo>
                  <a:cubicBezTo>
                    <a:pt x="1718" y="1083"/>
                    <a:pt x="1687" y="1052"/>
                    <a:pt x="1651" y="1052"/>
                  </a:cubicBezTo>
                  <a:lnTo>
                    <a:pt x="1473" y="1052"/>
                  </a:lnTo>
                  <a:cubicBezTo>
                    <a:pt x="1433" y="1052"/>
                    <a:pt x="1405" y="1083"/>
                    <a:pt x="1405" y="1120"/>
                  </a:cubicBezTo>
                  <a:lnTo>
                    <a:pt x="1405" y="1332"/>
                  </a:lnTo>
                  <a:cubicBezTo>
                    <a:pt x="1405" y="1351"/>
                    <a:pt x="1388" y="1368"/>
                    <a:pt x="1368" y="1368"/>
                  </a:cubicBezTo>
                  <a:lnTo>
                    <a:pt x="1236" y="1368"/>
                  </a:lnTo>
                  <a:cubicBezTo>
                    <a:pt x="1216" y="1368"/>
                    <a:pt x="1199" y="1351"/>
                    <a:pt x="1199" y="1332"/>
                  </a:cubicBezTo>
                  <a:lnTo>
                    <a:pt x="1199" y="1306"/>
                  </a:lnTo>
                  <a:cubicBezTo>
                    <a:pt x="1199" y="1269"/>
                    <a:pt x="1168" y="1238"/>
                    <a:pt x="1131" y="1238"/>
                  </a:cubicBezTo>
                  <a:lnTo>
                    <a:pt x="954" y="1238"/>
                  </a:lnTo>
                  <a:cubicBezTo>
                    <a:pt x="917" y="1238"/>
                    <a:pt x="886" y="1269"/>
                    <a:pt x="886" y="1306"/>
                  </a:cubicBezTo>
                  <a:lnTo>
                    <a:pt x="886" y="1464"/>
                  </a:lnTo>
                  <a:cubicBezTo>
                    <a:pt x="886" y="1484"/>
                    <a:pt x="869" y="1501"/>
                    <a:pt x="849" y="1501"/>
                  </a:cubicBezTo>
                  <a:lnTo>
                    <a:pt x="694" y="1501"/>
                  </a:lnTo>
                  <a:cubicBezTo>
                    <a:pt x="657" y="1501"/>
                    <a:pt x="626" y="1532"/>
                    <a:pt x="626" y="1569"/>
                  </a:cubicBezTo>
                  <a:lnTo>
                    <a:pt x="626" y="1808"/>
                  </a:lnTo>
                  <a:cubicBezTo>
                    <a:pt x="626" y="1817"/>
                    <a:pt x="618" y="1825"/>
                    <a:pt x="609" y="1825"/>
                  </a:cubicBezTo>
                  <a:lnTo>
                    <a:pt x="575" y="1825"/>
                  </a:lnTo>
                  <a:cubicBezTo>
                    <a:pt x="536" y="1825"/>
                    <a:pt x="536" y="1882"/>
                    <a:pt x="575" y="1882"/>
                  </a:cubicBezTo>
                  <a:lnTo>
                    <a:pt x="1783" y="1882"/>
                  </a:lnTo>
                  <a:cubicBezTo>
                    <a:pt x="1823" y="1887"/>
                    <a:pt x="1823" y="1831"/>
                    <a:pt x="1783" y="1831"/>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2203459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2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3" dur="2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700"/>
                            </p:stCondLst>
                            <p:childTnLst>
                              <p:par>
                                <p:cTn id="15" presetID="2" presetClass="entr" presetSubtype="8"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2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2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8"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2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3" dur="2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B12CA015-EEEE-C744-A66B-C69C65B01A55}"/>
              </a:ext>
            </a:extLst>
          </p:cNvPr>
          <p:cNvCxnSpPr>
            <a:cxnSpLocks/>
          </p:cNvCxnSpPr>
          <p:nvPr/>
        </p:nvCxnSpPr>
        <p:spPr>
          <a:xfrm>
            <a:off x="0" y="1302249"/>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Step Two</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solidFill>
                  <a:schemeClr val="tx1"/>
                </a:solidFill>
              </a:rPr>
              <a:t>Provider End of Day Review Folder</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4" y="1551901"/>
            <a:ext cx="7221850" cy="3274097"/>
          </a:xfrm>
        </p:spPr>
        <p:txBody>
          <a:bodyPr/>
          <a:lstStyle/>
          <a:p>
            <a:pPr>
              <a:buClr>
                <a:srgbClr val="41C0CA"/>
              </a:buClr>
            </a:pPr>
            <a: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02.  Computer Reports </a:t>
            </a:r>
          </a:p>
          <a:p>
            <a:pPr marL="285750" indent="-285750">
              <a:buClr>
                <a:srgbClr val="41C0CA"/>
              </a:buClr>
              <a:buFont typeface="Arial" panose="020B0604020202020204" pitchFamily="34" charset="0"/>
              <a:buChar char="•"/>
            </a:pPr>
            <a:r>
              <a:rPr lang="en-US" dirty="0">
                <a:solidFill>
                  <a:schemeClr val="tx1"/>
                </a:solidFill>
              </a:rPr>
              <a:t>Day Sheet by Provider</a:t>
            </a:r>
          </a:p>
          <a:p>
            <a:pPr marL="285750" indent="-285750">
              <a:buClr>
                <a:srgbClr val="41C0CA"/>
              </a:buClr>
              <a:buFont typeface="Arial" panose="020B0604020202020204" pitchFamily="34" charset="0"/>
              <a:buChar char="•"/>
            </a:pPr>
            <a:r>
              <a:rPr lang="en-US" dirty="0">
                <a:solidFill>
                  <a:schemeClr val="tx1"/>
                </a:solidFill>
              </a:rPr>
              <a:t>Adjustments Day Sheet</a:t>
            </a:r>
          </a:p>
          <a:p>
            <a:pPr marL="285750" indent="-285750">
              <a:buClr>
                <a:srgbClr val="41C0CA"/>
              </a:buClr>
              <a:buFont typeface="Arial" panose="020B0604020202020204" pitchFamily="34" charset="0"/>
              <a:buChar char="•"/>
            </a:pPr>
            <a:r>
              <a:rPr lang="en-US" dirty="0">
                <a:solidFill>
                  <a:schemeClr val="tx1"/>
                </a:solidFill>
              </a:rPr>
              <a:t>Number of New Patients Scheduled that day- noting how they were referred </a:t>
            </a:r>
          </a:p>
          <a:p>
            <a:pPr marL="285750" indent="-285750">
              <a:buClr>
                <a:srgbClr val="41C0CA"/>
              </a:buClr>
              <a:buFont typeface="Arial" panose="020B0604020202020204" pitchFamily="34" charset="0"/>
              <a:buChar char="•"/>
            </a:pPr>
            <a:r>
              <a:rPr lang="en-US" dirty="0">
                <a:solidFill>
                  <a:schemeClr val="tx1"/>
                </a:solidFill>
              </a:rPr>
              <a:t>Deposit Slip that shows each type of payment</a:t>
            </a:r>
          </a:p>
          <a:p>
            <a:pPr marL="285750" indent="-285750">
              <a:buClr>
                <a:srgbClr val="41C0CA"/>
              </a:buClr>
              <a:buFont typeface="Arial" panose="020B0604020202020204" pitchFamily="34" charset="0"/>
              <a:buChar char="•"/>
            </a:pPr>
            <a:r>
              <a:rPr lang="en-US" dirty="0">
                <a:solidFill>
                  <a:schemeClr val="tx1"/>
                </a:solidFill>
              </a:rPr>
              <a:t>Bank Deposit slip prepared listing check totals, cash totals, credit card totals and 3rd party totals </a:t>
            </a:r>
          </a:p>
          <a:p>
            <a:pPr marL="285750" indent="-285750">
              <a:buClr>
                <a:srgbClr val="41C0CA"/>
              </a:buClr>
              <a:buFont typeface="Arial" panose="020B0604020202020204" pitchFamily="34" charset="0"/>
              <a:buChar char="•"/>
            </a:pPr>
            <a:r>
              <a:rPr lang="en-US" dirty="0">
                <a:solidFill>
                  <a:schemeClr val="tx1"/>
                </a:solidFill>
              </a:rPr>
              <a:t>Insurance Explanation of Benefits (EOBs) posted that day</a:t>
            </a:r>
          </a:p>
        </p:txBody>
      </p:sp>
      <p:grpSp>
        <p:nvGrpSpPr>
          <p:cNvPr id="15" name="Group 14">
            <a:extLst>
              <a:ext uri="{FF2B5EF4-FFF2-40B4-BE49-F238E27FC236}">
                <a16:creationId xmlns="" xmlns:a16="http://schemas.microsoft.com/office/drawing/2014/main" id="{6A7DF50F-F043-FC46-BCE2-5A2CC68D2DF6}"/>
              </a:ext>
            </a:extLst>
          </p:cNvPr>
          <p:cNvGrpSpPr/>
          <p:nvPr/>
        </p:nvGrpSpPr>
        <p:grpSpPr>
          <a:xfrm>
            <a:off x="7528128" y="837991"/>
            <a:ext cx="1017225" cy="910760"/>
            <a:chOff x="4662932" y="1176273"/>
            <a:chExt cx="1017225" cy="910760"/>
          </a:xfrm>
        </p:grpSpPr>
        <p:sp>
          <p:nvSpPr>
            <p:cNvPr id="16" name="Hexagon 16">
              <a:extLst>
                <a:ext uri="{FF2B5EF4-FFF2-40B4-BE49-F238E27FC236}">
                  <a16:creationId xmlns="" xmlns:a16="http://schemas.microsoft.com/office/drawing/2014/main" id="{D9D2069D-689D-3D48-95EC-A9878B1D743B}"/>
                </a:ext>
              </a:extLst>
            </p:cNvPr>
            <p:cNvSpPr/>
            <p:nvPr/>
          </p:nvSpPr>
          <p:spPr>
            <a:xfrm rot="20029816">
              <a:off x="4662932" y="1176273"/>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chemeClr val="bg1"/>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 xmlns:a16="http://schemas.microsoft.com/office/drawing/2014/main" id="{F449A0B0-1741-8D4E-850D-B3C3B196DB65}"/>
                </a:ext>
              </a:extLst>
            </p:cNvPr>
            <p:cNvSpPr/>
            <p:nvPr/>
          </p:nvSpPr>
          <p:spPr>
            <a:xfrm>
              <a:off x="4992248" y="1429963"/>
              <a:ext cx="391771" cy="408420"/>
            </a:xfrm>
            <a:custGeom>
              <a:avLst/>
              <a:gdLst/>
              <a:ahLst/>
              <a:cxnLst>
                <a:cxn ang="3cd4">
                  <a:pos x="hc" y="t"/>
                </a:cxn>
                <a:cxn ang="cd2">
                  <a:pos x="l" y="vc"/>
                </a:cxn>
                <a:cxn ang="cd4">
                  <a:pos x="hc" y="b"/>
                </a:cxn>
                <a:cxn ang="0">
                  <a:pos x="r" y="vc"/>
                </a:cxn>
              </a:cxnLst>
              <a:rect l="l" t="t" r="r" b="b"/>
              <a:pathLst>
                <a:path w="1813" h="1890">
                  <a:moveTo>
                    <a:pt x="550" y="1250"/>
                  </a:moveTo>
                  <a:lnTo>
                    <a:pt x="691" y="1250"/>
                  </a:lnTo>
                  <a:cubicBezTo>
                    <a:pt x="705" y="1250"/>
                    <a:pt x="719" y="1238"/>
                    <a:pt x="719" y="1221"/>
                  </a:cubicBezTo>
                  <a:cubicBezTo>
                    <a:pt x="719" y="1207"/>
                    <a:pt x="708" y="1193"/>
                    <a:pt x="691" y="1193"/>
                  </a:cubicBezTo>
                  <a:lnTo>
                    <a:pt x="550" y="1193"/>
                  </a:lnTo>
                  <a:cubicBezTo>
                    <a:pt x="536" y="1193"/>
                    <a:pt x="522" y="1206"/>
                    <a:pt x="522" y="1221"/>
                  </a:cubicBezTo>
                  <a:cubicBezTo>
                    <a:pt x="522" y="1235"/>
                    <a:pt x="533" y="1250"/>
                    <a:pt x="550" y="1250"/>
                  </a:cubicBezTo>
                  <a:close/>
                  <a:moveTo>
                    <a:pt x="550" y="945"/>
                  </a:moveTo>
                  <a:lnTo>
                    <a:pt x="745" y="945"/>
                  </a:lnTo>
                  <a:cubicBezTo>
                    <a:pt x="759" y="945"/>
                    <a:pt x="773" y="934"/>
                    <a:pt x="773" y="917"/>
                  </a:cubicBezTo>
                  <a:cubicBezTo>
                    <a:pt x="773" y="903"/>
                    <a:pt x="762" y="888"/>
                    <a:pt x="745" y="888"/>
                  </a:cubicBezTo>
                  <a:lnTo>
                    <a:pt x="550" y="888"/>
                  </a:lnTo>
                  <a:cubicBezTo>
                    <a:pt x="536" y="888"/>
                    <a:pt x="522" y="900"/>
                    <a:pt x="522" y="917"/>
                  </a:cubicBezTo>
                  <a:cubicBezTo>
                    <a:pt x="522" y="931"/>
                    <a:pt x="533" y="945"/>
                    <a:pt x="550" y="945"/>
                  </a:cubicBezTo>
                  <a:close/>
                  <a:moveTo>
                    <a:pt x="550" y="637"/>
                  </a:moveTo>
                  <a:lnTo>
                    <a:pt x="702" y="637"/>
                  </a:lnTo>
                  <a:cubicBezTo>
                    <a:pt x="717" y="637"/>
                    <a:pt x="731" y="626"/>
                    <a:pt x="731" y="609"/>
                  </a:cubicBezTo>
                  <a:cubicBezTo>
                    <a:pt x="731" y="595"/>
                    <a:pt x="719" y="581"/>
                    <a:pt x="702" y="581"/>
                  </a:cubicBezTo>
                  <a:lnTo>
                    <a:pt x="550" y="581"/>
                  </a:lnTo>
                  <a:cubicBezTo>
                    <a:pt x="536" y="584"/>
                    <a:pt x="522" y="595"/>
                    <a:pt x="522" y="609"/>
                  </a:cubicBezTo>
                  <a:cubicBezTo>
                    <a:pt x="522" y="623"/>
                    <a:pt x="533" y="637"/>
                    <a:pt x="550" y="637"/>
                  </a:cubicBezTo>
                  <a:close/>
                  <a:moveTo>
                    <a:pt x="976" y="335"/>
                  </a:moveTo>
                  <a:lnTo>
                    <a:pt x="485" y="335"/>
                  </a:lnTo>
                  <a:cubicBezTo>
                    <a:pt x="465" y="335"/>
                    <a:pt x="451" y="321"/>
                    <a:pt x="451" y="302"/>
                  </a:cubicBezTo>
                  <a:lnTo>
                    <a:pt x="451" y="180"/>
                  </a:lnTo>
                  <a:cubicBezTo>
                    <a:pt x="451" y="160"/>
                    <a:pt x="465" y="146"/>
                    <a:pt x="485" y="146"/>
                  </a:cubicBezTo>
                  <a:lnTo>
                    <a:pt x="638" y="146"/>
                  </a:lnTo>
                  <a:cubicBezTo>
                    <a:pt x="652" y="146"/>
                    <a:pt x="666" y="135"/>
                    <a:pt x="666" y="118"/>
                  </a:cubicBezTo>
                  <a:cubicBezTo>
                    <a:pt x="666" y="81"/>
                    <a:pt x="694" y="53"/>
                    <a:pt x="731" y="53"/>
                  </a:cubicBezTo>
                  <a:cubicBezTo>
                    <a:pt x="767" y="53"/>
                    <a:pt x="796" y="81"/>
                    <a:pt x="796" y="118"/>
                  </a:cubicBezTo>
                  <a:cubicBezTo>
                    <a:pt x="796" y="132"/>
                    <a:pt x="807" y="146"/>
                    <a:pt x="824" y="146"/>
                  </a:cubicBezTo>
                  <a:lnTo>
                    <a:pt x="976" y="146"/>
                  </a:lnTo>
                  <a:cubicBezTo>
                    <a:pt x="996" y="146"/>
                    <a:pt x="1010" y="160"/>
                    <a:pt x="1010" y="180"/>
                  </a:cubicBezTo>
                  <a:lnTo>
                    <a:pt x="1010" y="302"/>
                  </a:lnTo>
                  <a:cubicBezTo>
                    <a:pt x="1010" y="321"/>
                    <a:pt x="996" y="335"/>
                    <a:pt x="976" y="335"/>
                  </a:cubicBezTo>
                  <a:close/>
                  <a:moveTo>
                    <a:pt x="1462" y="364"/>
                  </a:moveTo>
                  <a:cubicBezTo>
                    <a:pt x="1462" y="282"/>
                    <a:pt x="1399" y="214"/>
                    <a:pt x="1320" y="214"/>
                  </a:cubicBezTo>
                  <a:lnTo>
                    <a:pt x="1064" y="214"/>
                  </a:lnTo>
                  <a:lnTo>
                    <a:pt x="1064" y="180"/>
                  </a:lnTo>
                  <a:cubicBezTo>
                    <a:pt x="1064" y="132"/>
                    <a:pt x="1024" y="93"/>
                    <a:pt x="976" y="93"/>
                  </a:cubicBezTo>
                  <a:lnTo>
                    <a:pt x="846" y="93"/>
                  </a:lnTo>
                  <a:lnTo>
                    <a:pt x="846" y="90"/>
                  </a:lnTo>
                  <a:cubicBezTo>
                    <a:pt x="832" y="36"/>
                    <a:pt x="784" y="0"/>
                    <a:pt x="731" y="0"/>
                  </a:cubicBezTo>
                  <a:cubicBezTo>
                    <a:pt x="677" y="0"/>
                    <a:pt x="629" y="36"/>
                    <a:pt x="615" y="90"/>
                  </a:cubicBezTo>
                  <a:lnTo>
                    <a:pt x="615" y="93"/>
                  </a:lnTo>
                  <a:lnTo>
                    <a:pt x="485" y="93"/>
                  </a:lnTo>
                  <a:cubicBezTo>
                    <a:pt x="437" y="93"/>
                    <a:pt x="398" y="132"/>
                    <a:pt x="398" y="180"/>
                  </a:cubicBezTo>
                  <a:lnTo>
                    <a:pt x="398" y="214"/>
                  </a:lnTo>
                  <a:lnTo>
                    <a:pt x="141" y="214"/>
                  </a:lnTo>
                  <a:cubicBezTo>
                    <a:pt x="62" y="214"/>
                    <a:pt x="0" y="282"/>
                    <a:pt x="0" y="364"/>
                  </a:cubicBezTo>
                  <a:lnTo>
                    <a:pt x="0" y="1741"/>
                  </a:lnTo>
                  <a:cubicBezTo>
                    <a:pt x="0" y="1823"/>
                    <a:pt x="62" y="1890"/>
                    <a:pt x="141" y="1890"/>
                  </a:cubicBezTo>
                  <a:lnTo>
                    <a:pt x="423" y="1890"/>
                  </a:lnTo>
                  <a:cubicBezTo>
                    <a:pt x="437" y="1890"/>
                    <a:pt x="451" y="1879"/>
                    <a:pt x="451" y="1862"/>
                  </a:cubicBezTo>
                  <a:cubicBezTo>
                    <a:pt x="451" y="1848"/>
                    <a:pt x="440" y="1834"/>
                    <a:pt x="423" y="1834"/>
                  </a:cubicBezTo>
                  <a:lnTo>
                    <a:pt x="141" y="1834"/>
                  </a:lnTo>
                  <a:cubicBezTo>
                    <a:pt x="93" y="1834"/>
                    <a:pt x="53" y="1791"/>
                    <a:pt x="53" y="1738"/>
                  </a:cubicBezTo>
                  <a:lnTo>
                    <a:pt x="53" y="361"/>
                  </a:lnTo>
                  <a:cubicBezTo>
                    <a:pt x="53" y="307"/>
                    <a:pt x="93" y="265"/>
                    <a:pt x="141" y="265"/>
                  </a:cubicBezTo>
                  <a:lnTo>
                    <a:pt x="398" y="265"/>
                  </a:lnTo>
                  <a:lnTo>
                    <a:pt x="398" y="299"/>
                  </a:lnTo>
                  <a:cubicBezTo>
                    <a:pt x="398" y="347"/>
                    <a:pt x="437" y="386"/>
                    <a:pt x="485" y="386"/>
                  </a:cubicBezTo>
                  <a:lnTo>
                    <a:pt x="973" y="386"/>
                  </a:lnTo>
                  <a:cubicBezTo>
                    <a:pt x="1021" y="386"/>
                    <a:pt x="1061" y="347"/>
                    <a:pt x="1061" y="299"/>
                  </a:cubicBezTo>
                  <a:lnTo>
                    <a:pt x="1061" y="265"/>
                  </a:lnTo>
                  <a:lnTo>
                    <a:pt x="1318" y="265"/>
                  </a:lnTo>
                  <a:cubicBezTo>
                    <a:pt x="1366" y="265"/>
                    <a:pt x="1405" y="307"/>
                    <a:pt x="1405" y="361"/>
                  </a:cubicBezTo>
                  <a:lnTo>
                    <a:pt x="1405" y="928"/>
                  </a:lnTo>
                  <a:cubicBezTo>
                    <a:pt x="1405" y="942"/>
                    <a:pt x="1416" y="956"/>
                    <a:pt x="1433" y="956"/>
                  </a:cubicBezTo>
                  <a:cubicBezTo>
                    <a:pt x="1450" y="956"/>
                    <a:pt x="1462" y="945"/>
                    <a:pt x="1462" y="931"/>
                  </a:cubicBezTo>
                  <a:close/>
                  <a:moveTo>
                    <a:pt x="307" y="965"/>
                  </a:moveTo>
                  <a:cubicBezTo>
                    <a:pt x="279" y="965"/>
                    <a:pt x="259" y="942"/>
                    <a:pt x="259" y="917"/>
                  </a:cubicBezTo>
                  <a:cubicBezTo>
                    <a:pt x="259" y="888"/>
                    <a:pt x="282" y="869"/>
                    <a:pt x="307" y="869"/>
                  </a:cubicBezTo>
                  <a:cubicBezTo>
                    <a:pt x="333" y="866"/>
                    <a:pt x="355" y="888"/>
                    <a:pt x="355" y="917"/>
                  </a:cubicBezTo>
                  <a:cubicBezTo>
                    <a:pt x="355" y="945"/>
                    <a:pt x="333" y="965"/>
                    <a:pt x="307" y="965"/>
                  </a:cubicBezTo>
                  <a:close/>
                  <a:moveTo>
                    <a:pt x="305" y="812"/>
                  </a:moveTo>
                  <a:cubicBezTo>
                    <a:pt x="248" y="812"/>
                    <a:pt x="200" y="857"/>
                    <a:pt x="200" y="917"/>
                  </a:cubicBezTo>
                  <a:cubicBezTo>
                    <a:pt x="200" y="973"/>
                    <a:pt x="245" y="1021"/>
                    <a:pt x="305" y="1021"/>
                  </a:cubicBezTo>
                  <a:cubicBezTo>
                    <a:pt x="364" y="1018"/>
                    <a:pt x="409" y="973"/>
                    <a:pt x="409" y="917"/>
                  </a:cubicBezTo>
                  <a:cubicBezTo>
                    <a:pt x="409" y="860"/>
                    <a:pt x="364" y="812"/>
                    <a:pt x="305" y="812"/>
                  </a:cubicBezTo>
                  <a:close/>
                  <a:moveTo>
                    <a:pt x="307" y="657"/>
                  </a:moveTo>
                  <a:cubicBezTo>
                    <a:pt x="279" y="657"/>
                    <a:pt x="259" y="635"/>
                    <a:pt x="259" y="609"/>
                  </a:cubicBezTo>
                  <a:cubicBezTo>
                    <a:pt x="259" y="581"/>
                    <a:pt x="281" y="561"/>
                    <a:pt x="307" y="561"/>
                  </a:cubicBezTo>
                  <a:cubicBezTo>
                    <a:pt x="332" y="561"/>
                    <a:pt x="355" y="584"/>
                    <a:pt x="355" y="609"/>
                  </a:cubicBezTo>
                  <a:cubicBezTo>
                    <a:pt x="355" y="637"/>
                    <a:pt x="333" y="657"/>
                    <a:pt x="307" y="657"/>
                  </a:cubicBezTo>
                  <a:close/>
                  <a:moveTo>
                    <a:pt x="305" y="505"/>
                  </a:moveTo>
                  <a:cubicBezTo>
                    <a:pt x="248" y="505"/>
                    <a:pt x="200" y="550"/>
                    <a:pt x="200" y="609"/>
                  </a:cubicBezTo>
                  <a:cubicBezTo>
                    <a:pt x="200" y="666"/>
                    <a:pt x="245" y="714"/>
                    <a:pt x="305" y="714"/>
                  </a:cubicBezTo>
                  <a:cubicBezTo>
                    <a:pt x="364" y="714"/>
                    <a:pt x="409" y="668"/>
                    <a:pt x="409" y="609"/>
                  </a:cubicBezTo>
                  <a:cubicBezTo>
                    <a:pt x="409" y="553"/>
                    <a:pt x="364" y="505"/>
                    <a:pt x="305" y="505"/>
                  </a:cubicBezTo>
                  <a:close/>
                  <a:moveTo>
                    <a:pt x="307" y="1269"/>
                  </a:moveTo>
                  <a:cubicBezTo>
                    <a:pt x="279" y="1269"/>
                    <a:pt x="259" y="1246"/>
                    <a:pt x="259" y="1221"/>
                  </a:cubicBezTo>
                  <a:cubicBezTo>
                    <a:pt x="259" y="1195"/>
                    <a:pt x="282" y="1173"/>
                    <a:pt x="307" y="1173"/>
                  </a:cubicBezTo>
                  <a:cubicBezTo>
                    <a:pt x="333" y="1173"/>
                    <a:pt x="355" y="1192"/>
                    <a:pt x="355" y="1221"/>
                  </a:cubicBezTo>
                  <a:cubicBezTo>
                    <a:pt x="355" y="1249"/>
                    <a:pt x="333" y="1269"/>
                    <a:pt x="307" y="1269"/>
                  </a:cubicBezTo>
                  <a:close/>
                  <a:moveTo>
                    <a:pt x="305" y="1117"/>
                  </a:moveTo>
                  <a:cubicBezTo>
                    <a:pt x="248" y="1117"/>
                    <a:pt x="200" y="1162"/>
                    <a:pt x="200" y="1221"/>
                  </a:cubicBezTo>
                  <a:cubicBezTo>
                    <a:pt x="200" y="1278"/>
                    <a:pt x="245" y="1326"/>
                    <a:pt x="305" y="1326"/>
                  </a:cubicBezTo>
                  <a:cubicBezTo>
                    <a:pt x="364" y="1326"/>
                    <a:pt x="409" y="1277"/>
                    <a:pt x="409" y="1221"/>
                  </a:cubicBezTo>
                  <a:cubicBezTo>
                    <a:pt x="409" y="1164"/>
                    <a:pt x="364" y="1117"/>
                    <a:pt x="305" y="1117"/>
                  </a:cubicBezTo>
                  <a:close/>
                  <a:moveTo>
                    <a:pt x="1233" y="637"/>
                  </a:moveTo>
                  <a:cubicBezTo>
                    <a:pt x="1247" y="637"/>
                    <a:pt x="1261" y="626"/>
                    <a:pt x="1261" y="609"/>
                  </a:cubicBezTo>
                  <a:cubicBezTo>
                    <a:pt x="1261" y="595"/>
                    <a:pt x="1250" y="581"/>
                    <a:pt x="1233" y="581"/>
                  </a:cubicBezTo>
                  <a:lnTo>
                    <a:pt x="858" y="581"/>
                  </a:lnTo>
                  <a:cubicBezTo>
                    <a:pt x="844" y="581"/>
                    <a:pt x="829" y="592"/>
                    <a:pt x="829" y="609"/>
                  </a:cubicBezTo>
                  <a:cubicBezTo>
                    <a:pt x="829" y="626"/>
                    <a:pt x="841" y="637"/>
                    <a:pt x="858" y="637"/>
                  </a:cubicBezTo>
                  <a:close/>
                  <a:moveTo>
                    <a:pt x="892" y="888"/>
                  </a:moveTo>
                  <a:cubicBezTo>
                    <a:pt x="877" y="888"/>
                    <a:pt x="863" y="900"/>
                    <a:pt x="863" y="917"/>
                  </a:cubicBezTo>
                  <a:cubicBezTo>
                    <a:pt x="863" y="931"/>
                    <a:pt x="875" y="945"/>
                    <a:pt x="892" y="945"/>
                  </a:cubicBezTo>
                  <a:lnTo>
                    <a:pt x="1038" y="945"/>
                  </a:lnTo>
                  <a:cubicBezTo>
                    <a:pt x="1052" y="945"/>
                    <a:pt x="1066" y="934"/>
                    <a:pt x="1066" y="917"/>
                  </a:cubicBezTo>
                  <a:cubicBezTo>
                    <a:pt x="1066" y="903"/>
                    <a:pt x="1055" y="888"/>
                    <a:pt x="1038" y="888"/>
                  </a:cubicBezTo>
                  <a:close/>
                  <a:moveTo>
                    <a:pt x="1662" y="1797"/>
                  </a:moveTo>
                  <a:cubicBezTo>
                    <a:pt x="1662" y="1817"/>
                    <a:pt x="1645" y="1834"/>
                    <a:pt x="1625" y="1834"/>
                  </a:cubicBezTo>
                  <a:lnTo>
                    <a:pt x="1493" y="1834"/>
                  </a:lnTo>
                  <a:cubicBezTo>
                    <a:pt x="1473" y="1834"/>
                    <a:pt x="1456" y="1817"/>
                    <a:pt x="1456" y="1797"/>
                  </a:cubicBezTo>
                  <a:lnTo>
                    <a:pt x="1456" y="1145"/>
                  </a:lnTo>
                  <a:cubicBezTo>
                    <a:pt x="1456" y="1126"/>
                    <a:pt x="1473" y="1109"/>
                    <a:pt x="1493" y="1109"/>
                  </a:cubicBezTo>
                  <a:lnTo>
                    <a:pt x="1625" y="1109"/>
                  </a:lnTo>
                  <a:cubicBezTo>
                    <a:pt x="1645" y="1109"/>
                    <a:pt x="1662" y="1126"/>
                    <a:pt x="1662" y="1145"/>
                  </a:cubicBezTo>
                  <a:close/>
                  <a:moveTo>
                    <a:pt x="1405" y="1797"/>
                  </a:moveTo>
                  <a:cubicBezTo>
                    <a:pt x="1405" y="1817"/>
                    <a:pt x="1388" y="1834"/>
                    <a:pt x="1368" y="1834"/>
                  </a:cubicBezTo>
                  <a:lnTo>
                    <a:pt x="1236" y="1834"/>
                  </a:lnTo>
                  <a:cubicBezTo>
                    <a:pt x="1216" y="1834"/>
                    <a:pt x="1199" y="1817"/>
                    <a:pt x="1199" y="1797"/>
                  </a:cubicBezTo>
                  <a:lnTo>
                    <a:pt x="1199" y="1464"/>
                  </a:lnTo>
                  <a:cubicBezTo>
                    <a:pt x="1199" y="1444"/>
                    <a:pt x="1216" y="1427"/>
                    <a:pt x="1236" y="1427"/>
                  </a:cubicBezTo>
                  <a:lnTo>
                    <a:pt x="1368" y="1427"/>
                  </a:lnTo>
                  <a:cubicBezTo>
                    <a:pt x="1388" y="1427"/>
                    <a:pt x="1405" y="1444"/>
                    <a:pt x="1405" y="1464"/>
                  </a:cubicBezTo>
                  <a:close/>
                  <a:moveTo>
                    <a:pt x="1145" y="1797"/>
                  </a:moveTo>
                  <a:cubicBezTo>
                    <a:pt x="1145" y="1817"/>
                    <a:pt x="1129" y="1834"/>
                    <a:pt x="1109" y="1834"/>
                  </a:cubicBezTo>
                  <a:lnTo>
                    <a:pt x="976" y="1834"/>
                  </a:lnTo>
                  <a:cubicBezTo>
                    <a:pt x="956" y="1834"/>
                    <a:pt x="939" y="1817"/>
                    <a:pt x="939" y="1797"/>
                  </a:cubicBezTo>
                  <a:lnTo>
                    <a:pt x="939" y="1337"/>
                  </a:lnTo>
                  <a:cubicBezTo>
                    <a:pt x="939" y="1317"/>
                    <a:pt x="956" y="1300"/>
                    <a:pt x="976" y="1300"/>
                  </a:cubicBezTo>
                  <a:lnTo>
                    <a:pt x="1109" y="1300"/>
                  </a:lnTo>
                  <a:cubicBezTo>
                    <a:pt x="1129" y="1300"/>
                    <a:pt x="1145" y="1317"/>
                    <a:pt x="1145" y="1337"/>
                  </a:cubicBezTo>
                  <a:close/>
                  <a:moveTo>
                    <a:pt x="886" y="1797"/>
                  </a:moveTo>
                  <a:cubicBezTo>
                    <a:pt x="886" y="1817"/>
                    <a:pt x="869" y="1834"/>
                    <a:pt x="849" y="1834"/>
                  </a:cubicBezTo>
                  <a:lnTo>
                    <a:pt x="717" y="1834"/>
                  </a:lnTo>
                  <a:cubicBezTo>
                    <a:pt x="697" y="1834"/>
                    <a:pt x="680" y="1817"/>
                    <a:pt x="680" y="1797"/>
                  </a:cubicBezTo>
                  <a:lnTo>
                    <a:pt x="680" y="1597"/>
                  </a:lnTo>
                  <a:cubicBezTo>
                    <a:pt x="680" y="1577"/>
                    <a:pt x="697" y="1560"/>
                    <a:pt x="717" y="1560"/>
                  </a:cubicBezTo>
                  <a:lnTo>
                    <a:pt x="849" y="1560"/>
                  </a:lnTo>
                  <a:cubicBezTo>
                    <a:pt x="869" y="1560"/>
                    <a:pt x="886" y="1577"/>
                    <a:pt x="886" y="1597"/>
                  </a:cubicBezTo>
                  <a:close/>
                  <a:moveTo>
                    <a:pt x="1755" y="1831"/>
                  </a:moveTo>
                  <a:cubicBezTo>
                    <a:pt x="1735" y="1831"/>
                    <a:pt x="1718" y="1814"/>
                    <a:pt x="1718" y="1794"/>
                  </a:cubicBezTo>
                  <a:lnTo>
                    <a:pt x="1718" y="1120"/>
                  </a:lnTo>
                  <a:cubicBezTo>
                    <a:pt x="1718" y="1083"/>
                    <a:pt x="1687" y="1052"/>
                    <a:pt x="1651" y="1052"/>
                  </a:cubicBezTo>
                  <a:lnTo>
                    <a:pt x="1473" y="1052"/>
                  </a:lnTo>
                  <a:cubicBezTo>
                    <a:pt x="1433" y="1052"/>
                    <a:pt x="1405" y="1083"/>
                    <a:pt x="1405" y="1120"/>
                  </a:cubicBezTo>
                  <a:lnTo>
                    <a:pt x="1405" y="1332"/>
                  </a:lnTo>
                  <a:cubicBezTo>
                    <a:pt x="1405" y="1351"/>
                    <a:pt x="1388" y="1368"/>
                    <a:pt x="1368" y="1368"/>
                  </a:cubicBezTo>
                  <a:lnTo>
                    <a:pt x="1236" y="1368"/>
                  </a:lnTo>
                  <a:cubicBezTo>
                    <a:pt x="1216" y="1368"/>
                    <a:pt x="1199" y="1351"/>
                    <a:pt x="1199" y="1332"/>
                  </a:cubicBezTo>
                  <a:lnTo>
                    <a:pt x="1199" y="1306"/>
                  </a:lnTo>
                  <a:cubicBezTo>
                    <a:pt x="1199" y="1269"/>
                    <a:pt x="1168" y="1238"/>
                    <a:pt x="1131" y="1238"/>
                  </a:cubicBezTo>
                  <a:lnTo>
                    <a:pt x="954" y="1238"/>
                  </a:lnTo>
                  <a:cubicBezTo>
                    <a:pt x="917" y="1238"/>
                    <a:pt x="886" y="1269"/>
                    <a:pt x="886" y="1306"/>
                  </a:cubicBezTo>
                  <a:lnTo>
                    <a:pt x="886" y="1464"/>
                  </a:lnTo>
                  <a:cubicBezTo>
                    <a:pt x="886" y="1484"/>
                    <a:pt x="869" y="1501"/>
                    <a:pt x="849" y="1501"/>
                  </a:cubicBezTo>
                  <a:lnTo>
                    <a:pt x="694" y="1501"/>
                  </a:lnTo>
                  <a:cubicBezTo>
                    <a:pt x="657" y="1501"/>
                    <a:pt x="626" y="1532"/>
                    <a:pt x="626" y="1569"/>
                  </a:cubicBezTo>
                  <a:lnTo>
                    <a:pt x="626" y="1808"/>
                  </a:lnTo>
                  <a:cubicBezTo>
                    <a:pt x="626" y="1817"/>
                    <a:pt x="618" y="1825"/>
                    <a:pt x="609" y="1825"/>
                  </a:cubicBezTo>
                  <a:lnTo>
                    <a:pt x="575" y="1825"/>
                  </a:lnTo>
                  <a:cubicBezTo>
                    <a:pt x="536" y="1825"/>
                    <a:pt x="536" y="1882"/>
                    <a:pt x="575" y="1882"/>
                  </a:cubicBezTo>
                  <a:lnTo>
                    <a:pt x="1783" y="1882"/>
                  </a:lnTo>
                  <a:cubicBezTo>
                    <a:pt x="1823" y="1887"/>
                    <a:pt x="1823" y="1831"/>
                    <a:pt x="1783" y="1831"/>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2426414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3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3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1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3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3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400"/>
                            </p:stCondLst>
                            <p:childTnLst>
                              <p:par>
                                <p:cTn id="25" presetID="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3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700"/>
                            </p:stCondLst>
                            <p:childTnLst>
                              <p:par>
                                <p:cTn id="30" presetID="2" presetClass="entr" presetSubtype="4"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3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3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3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446005BB-423E-FE4C-89C6-DAA6B686A482}"/>
              </a:ext>
            </a:extLst>
          </p:cNvPr>
          <p:cNvCxnSpPr>
            <a:cxnSpLocks/>
          </p:cNvCxnSpPr>
          <p:nvPr/>
        </p:nvCxnSpPr>
        <p:spPr>
          <a:xfrm>
            <a:off x="0" y="1679123"/>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pic>
        <p:nvPicPr>
          <p:cNvPr id="15" name="Picture Placeholder 14">
            <a:extLst>
              <a:ext uri="{FF2B5EF4-FFF2-40B4-BE49-F238E27FC236}">
                <a16:creationId xmlns="" xmlns:a16="http://schemas.microsoft.com/office/drawing/2014/main" id="{F434A249-2DA7-5548-80DB-80FDA87792C5}"/>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 xmlns:a16="http://schemas.microsoft.com/office/drawing/2014/main" id="{9B3F2966-FA4E-3D45-8063-D6F767B193EC}"/>
              </a:ext>
            </a:extLst>
          </p:cNvPr>
          <p:cNvSpPr>
            <a:spLocks noGrp="1"/>
          </p:cNvSpPr>
          <p:nvPr>
            <p:ph type="body" sz="quarter" idx="14"/>
          </p:nvPr>
        </p:nvSpPr>
        <p:spPr>
          <a:xfrm>
            <a:off x="4651514" y="304128"/>
            <a:ext cx="4001237" cy="241106"/>
          </a:xfrm>
        </p:spPr>
        <p:txBody>
          <a:bodyPr/>
          <a:lstStyle/>
          <a:p>
            <a:r>
              <a:rPr lang="en-US" dirty="0">
                <a:solidFill>
                  <a:srgbClr val="41C0CA"/>
                </a:solidFill>
              </a:rPr>
              <a:t>Step Two</a:t>
            </a:r>
          </a:p>
        </p:txBody>
      </p:sp>
      <p:sp>
        <p:nvSpPr>
          <p:cNvPr id="3" name="Title 2">
            <a:extLst>
              <a:ext uri="{FF2B5EF4-FFF2-40B4-BE49-F238E27FC236}">
                <a16:creationId xmlns="" xmlns:a16="http://schemas.microsoft.com/office/drawing/2014/main" id="{43D75391-EE32-9045-95C3-C14BD948DC3D}"/>
              </a:ext>
            </a:extLst>
          </p:cNvPr>
          <p:cNvSpPr>
            <a:spLocks noGrp="1"/>
          </p:cNvSpPr>
          <p:nvPr>
            <p:ph type="title"/>
          </p:nvPr>
        </p:nvSpPr>
        <p:spPr>
          <a:xfrm>
            <a:off x="4651514" y="545234"/>
            <a:ext cx="4001238" cy="489607"/>
          </a:xfrm>
        </p:spPr>
        <p:txBody>
          <a:bodyPr/>
          <a:lstStyle/>
          <a:p>
            <a:r>
              <a:rPr lang="en-US" dirty="0">
                <a:solidFill>
                  <a:schemeClr val="tx1"/>
                </a:solidFill>
              </a:rPr>
              <a:t>Provider End of Day Review Folder</a:t>
            </a:r>
            <a:endParaRPr lang="en-US" dirty="0"/>
          </a:p>
        </p:txBody>
      </p:sp>
      <p:sp>
        <p:nvSpPr>
          <p:cNvPr id="2" name="Text Placeholder 1">
            <a:extLst>
              <a:ext uri="{FF2B5EF4-FFF2-40B4-BE49-F238E27FC236}">
                <a16:creationId xmlns="" xmlns:a16="http://schemas.microsoft.com/office/drawing/2014/main" id="{CF2A21CC-C9DC-274A-A1A9-DC6AD96CE888}"/>
              </a:ext>
            </a:extLst>
          </p:cNvPr>
          <p:cNvSpPr>
            <a:spLocks noGrp="1"/>
          </p:cNvSpPr>
          <p:nvPr>
            <p:ph type="body" sz="quarter" idx="15"/>
          </p:nvPr>
        </p:nvSpPr>
        <p:spPr>
          <a:xfrm>
            <a:off x="4651513" y="1987826"/>
            <a:ext cx="4126727" cy="2838172"/>
          </a:xfrm>
        </p:spPr>
        <p:txBody>
          <a:bodyPr>
            <a:normAutofit/>
          </a:bodyPr>
          <a:lstStyle/>
          <a:p>
            <a:pPr>
              <a:buClr>
                <a:srgbClr val="41C0CA"/>
              </a:buClr>
            </a:pPr>
            <a: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03.  Refund Request </a:t>
            </a:r>
          </a:p>
          <a:p>
            <a:pPr>
              <a:buClr>
                <a:srgbClr val="41C0CA"/>
              </a:buClr>
            </a:pPr>
            <a:r>
              <a:rPr lang="en-US" sz="1400" dirty="0">
                <a:solidFill>
                  <a:schemeClr val="tx1"/>
                </a:solidFill>
              </a:rPr>
              <a:t>Patient and Insurance refund request with copy of EOB and ledger printout indicating reason for refund. The doctor will review for accuracy and deliver to bookkeeper to issue refund. </a:t>
            </a:r>
          </a:p>
          <a:p>
            <a:pPr>
              <a:buClr>
                <a:srgbClr val="41C0CA"/>
              </a:buClr>
            </a:pPr>
            <a:r>
              <a:rPr lang="en-US" sz="1400" dirty="0">
                <a:solidFill>
                  <a:schemeClr val="tx1"/>
                </a:solidFill>
              </a:rPr>
              <a:t>Attach Patient Refund Request Form. Once the bookkeeper has issued the check the refund request form is returned to the front desk to make the adjustment in the dental software. </a:t>
            </a:r>
            <a:br>
              <a:rPr lang="en-US" sz="1400" dirty="0">
                <a:solidFill>
                  <a:schemeClr val="tx1"/>
                </a:solidFill>
              </a:rPr>
            </a:br>
            <a:r>
              <a:rPr lang="en-US" sz="1400" dirty="0">
                <a:solidFill>
                  <a:schemeClr val="tx1"/>
                </a:solidFill>
              </a:rPr>
              <a:t>The refund will be reconciled during month end balancing.</a:t>
            </a:r>
          </a:p>
        </p:txBody>
      </p:sp>
      <p:grpSp>
        <p:nvGrpSpPr>
          <p:cNvPr id="16" name="Group 15">
            <a:extLst>
              <a:ext uri="{FF2B5EF4-FFF2-40B4-BE49-F238E27FC236}">
                <a16:creationId xmlns="" xmlns:a16="http://schemas.microsoft.com/office/drawing/2014/main" id="{986B2405-562C-4A49-9DDB-C785E07162BC}"/>
              </a:ext>
            </a:extLst>
          </p:cNvPr>
          <p:cNvGrpSpPr/>
          <p:nvPr/>
        </p:nvGrpSpPr>
        <p:grpSpPr>
          <a:xfrm>
            <a:off x="3463841" y="1215792"/>
            <a:ext cx="1017225" cy="910760"/>
            <a:chOff x="4662932" y="1176273"/>
            <a:chExt cx="1017225" cy="910760"/>
          </a:xfrm>
        </p:grpSpPr>
        <p:sp>
          <p:nvSpPr>
            <p:cNvPr id="17" name="Hexagon 16">
              <a:extLst>
                <a:ext uri="{FF2B5EF4-FFF2-40B4-BE49-F238E27FC236}">
                  <a16:creationId xmlns="" xmlns:a16="http://schemas.microsoft.com/office/drawing/2014/main" id="{9ADF3D8B-24D7-0746-982D-D0BC05431A11}"/>
                </a:ext>
              </a:extLst>
            </p:cNvPr>
            <p:cNvSpPr/>
            <p:nvPr/>
          </p:nvSpPr>
          <p:spPr>
            <a:xfrm rot="20029816">
              <a:off x="4662932" y="1176273"/>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chemeClr val="bg1"/>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 xmlns:a16="http://schemas.microsoft.com/office/drawing/2014/main" id="{B66FC2CA-B56B-9C43-9F73-26F588E7AC6F}"/>
                </a:ext>
              </a:extLst>
            </p:cNvPr>
            <p:cNvSpPr/>
            <p:nvPr/>
          </p:nvSpPr>
          <p:spPr>
            <a:xfrm>
              <a:off x="4992248" y="1429963"/>
              <a:ext cx="391771" cy="408420"/>
            </a:xfrm>
            <a:custGeom>
              <a:avLst/>
              <a:gdLst/>
              <a:ahLst/>
              <a:cxnLst>
                <a:cxn ang="3cd4">
                  <a:pos x="hc" y="t"/>
                </a:cxn>
                <a:cxn ang="cd2">
                  <a:pos x="l" y="vc"/>
                </a:cxn>
                <a:cxn ang="cd4">
                  <a:pos x="hc" y="b"/>
                </a:cxn>
                <a:cxn ang="0">
                  <a:pos x="r" y="vc"/>
                </a:cxn>
              </a:cxnLst>
              <a:rect l="l" t="t" r="r" b="b"/>
              <a:pathLst>
                <a:path w="1813" h="1890">
                  <a:moveTo>
                    <a:pt x="550" y="1250"/>
                  </a:moveTo>
                  <a:lnTo>
                    <a:pt x="691" y="1250"/>
                  </a:lnTo>
                  <a:cubicBezTo>
                    <a:pt x="705" y="1250"/>
                    <a:pt x="719" y="1238"/>
                    <a:pt x="719" y="1221"/>
                  </a:cubicBezTo>
                  <a:cubicBezTo>
                    <a:pt x="719" y="1207"/>
                    <a:pt x="708" y="1193"/>
                    <a:pt x="691" y="1193"/>
                  </a:cubicBezTo>
                  <a:lnTo>
                    <a:pt x="550" y="1193"/>
                  </a:lnTo>
                  <a:cubicBezTo>
                    <a:pt x="536" y="1193"/>
                    <a:pt x="522" y="1206"/>
                    <a:pt x="522" y="1221"/>
                  </a:cubicBezTo>
                  <a:cubicBezTo>
                    <a:pt x="522" y="1235"/>
                    <a:pt x="533" y="1250"/>
                    <a:pt x="550" y="1250"/>
                  </a:cubicBezTo>
                  <a:close/>
                  <a:moveTo>
                    <a:pt x="550" y="945"/>
                  </a:moveTo>
                  <a:lnTo>
                    <a:pt x="745" y="945"/>
                  </a:lnTo>
                  <a:cubicBezTo>
                    <a:pt x="759" y="945"/>
                    <a:pt x="773" y="934"/>
                    <a:pt x="773" y="917"/>
                  </a:cubicBezTo>
                  <a:cubicBezTo>
                    <a:pt x="773" y="903"/>
                    <a:pt x="762" y="888"/>
                    <a:pt x="745" y="888"/>
                  </a:cubicBezTo>
                  <a:lnTo>
                    <a:pt x="550" y="888"/>
                  </a:lnTo>
                  <a:cubicBezTo>
                    <a:pt x="536" y="888"/>
                    <a:pt x="522" y="900"/>
                    <a:pt x="522" y="917"/>
                  </a:cubicBezTo>
                  <a:cubicBezTo>
                    <a:pt x="522" y="931"/>
                    <a:pt x="533" y="945"/>
                    <a:pt x="550" y="945"/>
                  </a:cubicBezTo>
                  <a:close/>
                  <a:moveTo>
                    <a:pt x="550" y="637"/>
                  </a:moveTo>
                  <a:lnTo>
                    <a:pt x="702" y="637"/>
                  </a:lnTo>
                  <a:cubicBezTo>
                    <a:pt x="717" y="637"/>
                    <a:pt x="731" y="626"/>
                    <a:pt x="731" y="609"/>
                  </a:cubicBezTo>
                  <a:cubicBezTo>
                    <a:pt x="731" y="595"/>
                    <a:pt x="719" y="581"/>
                    <a:pt x="702" y="581"/>
                  </a:cubicBezTo>
                  <a:lnTo>
                    <a:pt x="550" y="581"/>
                  </a:lnTo>
                  <a:cubicBezTo>
                    <a:pt x="536" y="584"/>
                    <a:pt x="522" y="595"/>
                    <a:pt x="522" y="609"/>
                  </a:cubicBezTo>
                  <a:cubicBezTo>
                    <a:pt x="522" y="623"/>
                    <a:pt x="533" y="637"/>
                    <a:pt x="550" y="637"/>
                  </a:cubicBezTo>
                  <a:close/>
                  <a:moveTo>
                    <a:pt x="976" y="335"/>
                  </a:moveTo>
                  <a:lnTo>
                    <a:pt x="485" y="335"/>
                  </a:lnTo>
                  <a:cubicBezTo>
                    <a:pt x="465" y="335"/>
                    <a:pt x="451" y="321"/>
                    <a:pt x="451" y="302"/>
                  </a:cubicBezTo>
                  <a:lnTo>
                    <a:pt x="451" y="180"/>
                  </a:lnTo>
                  <a:cubicBezTo>
                    <a:pt x="451" y="160"/>
                    <a:pt x="465" y="146"/>
                    <a:pt x="485" y="146"/>
                  </a:cubicBezTo>
                  <a:lnTo>
                    <a:pt x="638" y="146"/>
                  </a:lnTo>
                  <a:cubicBezTo>
                    <a:pt x="652" y="146"/>
                    <a:pt x="666" y="135"/>
                    <a:pt x="666" y="118"/>
                  </a:cubicBezTo>
                  <a:cubicBezTo>
                    <a:pt x="666" y="81"/>
                    <a:pt x="694" y="53"/>
                    <a:pt x="731" y="53"/>
                  </a:cubicBezTo>
                  <a:cubicBezTo>
                    <a:pt x="767" y="53"/>
                    <a:pt x="796" y="81"/>
                    <a:pt x="796" y="118"/>
                  </a:cubicBezTo>
                  <a:cubicBezTo>
                    <a:pt x="796" y="132"/>
                    <a:pt x="807" y="146"/>
                    <a:pt x="824" y="146"/>
                  </a:cubicBezTo>
                  <a:lnTo>
                    <a:pt x="976" y="146"/>
                  </a:lnTo>
                  <a:cubicBezTo>
                    <a:pt x="996" y="146"/>
                    <a:pt x="1010" y="160"/>
                    <a:pt x="1010" y="180"/>
                  </a:cubicBezTo>
                  <a:lnTo>
                    <a:pt x="1010" y="302"/>
                  </a:lnTo>
                  <a:cubicBezTo>
                    <a:pt x="1010" y="321"/>
                    <a:pt x="996" y="335"/>
                    <a:pt x="976" y="335"/>
                  </a:cubicBezTo>
                  <a:close/>
                  <a:moveTo>
                    <a:pt x="1462" y="364"/>
                  </a:moveTo>
                  <a:cubicBezTo>
                    <a:pt x="1462" y="282"/>
                    <a:pt x="1399" y="214"/>
                    <a:pt x="1320" y="214"/>
                  </a:cubicBezTo>
                  <a:lnTo>
                    <a:pt x="1064" y="214"/>
                  </a:lnTo>
                  <a:lnTo>
                    <a:pt x="1064" y="180"/>
                  </a:lnTo>
                  <a:cubicBezTo>
                    <a:pt x="1064" y="132"/>
                    <a:pt x="1024" y="93"/>
                    <a:pt x="976" y="93"/>
                  </a:cubicBezTo>
                  <a:lnTo>
                    <a:pt x="846" y="93"/>
                  </a:lnTo>
                  <a:lnTo>
                    <a:pt x="846" y="90"/>
                  </a:lnTo>
                  <a:cubicBezTo>
                    <a:pt x="832" y="36"/>
                    <a:pt x="784" y="0"/>
                    <a:pt x="731" y="0"/>
                  </a:cubicBezTo>
                  <a:cubicBezTo>
                    <a:pt x="677" y="0"/>
                    <a:pt x="629" y="36"/>
                    <a:pt x="615" y="90"/>
                  </a:cubicBezTo>
                  <a:lnTo>
                    <a:pt x="615" y="93"/>
                  </a:lnTo>
                  <a:lnTo>
                    <a:pt x="485" y="93"/>
                  </a:lnTo>
                  <a:cubicBezTo>
                    <a:pt x="437" y="93"/>
                    <a:pt x="398" y="132"/>
                    <a:pt x="398" y="180"/>
                  </a:cubicBezTo>
                  <a:lnTo>
                    <a:pt x="398" y="214"/>
                  </a:lnTo>
                  <a:lnTo>
                    <a:pt x="141" y="214"/>
                  </a:lnTo>
                  <a:cubicBezTo>
                    <a:pt x="62" y="214"/>
                    <a:pt x="0" y="282"/>
                    <a:pt x="0" y="364"/>
                  </a:cubicBezTo>
                  <a:lnTo>
                    <a:pt x="0" y="1741"/>
                  </a:lnTo>
                  <a:cubicBezTo>
                    <a:pt x="0" y="1823"/>
                    <a:pt x="62" y="1890"/>
                    <a:pt x="141" y="1890"/>
                  </a:cubicBezTo>
                  <a:lnTo>
                    <a:pt x="423" y="1890"/>
                  </a:lnTo>
                  <a:cubicBezTo>
                    <a:pt x="437" y="1890"/>
                    <a:pt x="451" y="1879"/>
                    <a:pt x="451" y="1862"/>
                  </a:cubicBezTo>
                  <a:cubicBezTo>
                    <a:pt x="451" y="1848"/>
                    <a:pt x="440" y="1834"/>
                    <a:pt x="423" y="1834"/>
                  </a:cubicBezTo>
                  <a:lnTo>
                    <a:pt x="141" y="1834"/>
                  </a:lnTo>
                  <a:cubicBezTo>
                    <a:pt x="93" y="1834"/>
                    <a:pt x="53" y="1791"/>
                    <a:pt x="53" y="1738"/>
                  </a:cubicBezTo>
                  <a:lnTo>
                    <a:pt x="53" y="361"/>
                  </a:lnTo>
                  <a:cubicBezTo>
                    <a:pt x="53" y="307"/>
                    <a:pt x="93" y="265"/>
                    <a:pt x="141" y="265"/>
                  </a:cubicBezTo>
                  <a:lnTo>
                    <a:pt x="398" y="265"/>
                  </a:lnTo>
                  <a:lnTo>
                    <a:pt x="398" y="299"/>
                  </a:lnTo>
                  <a:cubicBezTo>
                    <a:pt x="398" y="347"/>
                    <a:pt x="437" y="386"/>
                    <a:pt x="485" y="386"/>
                  </a:cubicBezTo>
                  <a:lnTo>
                    <a:pt x="973" y="386"/>
                  </a:lnTo>
                  <a:cubicBezTo>
                    <a:pt x="1021" y="386"/>
                    <a:pt x="1061" y="347"/>
                    <a:pt x="1061" y="299"/>
                  </a:cubicBezTo>
                  <a:lnTo>
                    <a:pt x="1061" y="265"/>
                  </a:lnTo>
                  <a:lnTo>
                    <a:pt x="1318" y="265"/>
                  </a:lnTo>
                  <a:cubicBezTo>
                    <a:pt x="1366" y="265"/>
                    <a:pt x="1405" y="307"/>
                    <a:pt x="1405" y="361"/>
                  </a:cubicBezTo>
                  <a:lnTo>
                    <a:pt x="1405" y="928"/>
                  </a:lnTo>
                  <a:cubicBezTo>
                    <a:pt x="1405" y="942"/>
                    <a:pt x="1416" y="956"/>
                    <a:pt x="1433" y="956"/>
                  </a:cubicBezTo>
                  <a:cubicBezTo>
                    <a:pt x="1450" y="956"/>
                    <a:pt x="1462" y="945"/>
                    <a:pt x="1462" y="931"/>
                  </a:cubicBezTo>
                  <a:close/>
                  <a:moveTo>
                    <a:pt x="307" y="965"/>
                  </a:moveTo>
                  <a:cubicBezTo>
                    <a:pt x="279" y="965"/>
                    <a:pt x="259" y="942"/>
                    <a:pt x="259" y="917"/>
                  </a:cubicBezTo>
                  <a:cubicBezTo>
                    <a:pt x="259" y="888"/>
                    <a:pt x="282" y="869"/>
                    <a:pt x="307" y="869"/>
                  </a:cubicBezTo>
                  <a:cubicBezTo>
                    <a:pt x="333" y="866"/>
                    <a:pt x="355" y="888"/>
                    <a:pt x="355" y="917"/>
                  </a:cubicBezTo>
                  <a:cubicBezTo>
                    <a:pt x="355" y="945"/>
                    <a:pt x="333" y="965"/>
                    <a:pt x="307" y="965"/>
                  </a:cubicBezTo>
                  <a:close/>
                  <a:moveTo>
                    <a:pt x="305" y="812"/>
                  </a:moveTo>
                  <a:cubicBezTo>
                    <a:pt x="248" y="812"/>
                    <a:pt x="200" y="857"/>
                    <a:pt x="200" y="917"/>
                  </a:cubicBezTo>
                  <a:cubicBezTo>
                    <a:pt x="200" y="973"/>
                    <a:pt x="245" y="1021"/>
                    <a:pt x="305" y="1021"/>
                  </a:cubicBezTo>
                  <a:cubicBezTo>
                    <a:pt x="364" y="1018"/>
                    <a:pt x="409" y="973"/>
                    <a:pt x="409" y="917"/>
                  </a:cubicBezTo>
                  <a:cubicBezTo>
                    <a:pt x="409" y="860"/>
                    <a:pt x="364" y="812"/>
                    <a:pt x="305" y="812"/>
                  </a:cubicBezTo>
                  <a:close/>
                  <a:moveTo>
                    <a:pt x="307" y="657"/>
                  </a:moveTo>
                  <a:cubicBezTo>
                    <a:pt x="279" y="657"/>
                    <a:pt x="259" y="635"/>
                    <a:pt x="259" y="609"/>
                  </a:cubicBezTo>
                  <a:cubicBezTo>
                    <a:pt x="259" y="581"/>
                    <a:pt x="281" y="561"/>
                    <a:pt x="307" y="561"/>
                  </a:cubicBezTo>
                  <a:cubicBezTo>
                    <a:pt x="332" y="561"/>
                    <a:pt x="355" y="584"/>
                    <a:pt x="355" y="609"/>
                  </a:cubicBezTo>
                  <a:cubicBezTo>
                    <a:pt x="355" y="637"/>
                    <a:pt x="333" y="657"/>
                    <a:pt x="307" y="657"/>
                  </a:cubicBezTo>
                  <a:close/>
                  <a:moveTo>
                    <a:pt x="305" y="505"/>
                  </a:moveTo>
                  <a:cubicBezTo>
                    <a:pt x="248" y="505"/>
                    <a:pt x="200" y="550"/>
                    <a:pt x="200" y="609"/>
                  </a:cubicBezTo>
                  <a:cubicBezTo>
                    <a:pt x="200" y="666"/>
                    <a:pt x="245" y="714"/>
                    <a:pt x="305" y="714"/>
                  </a:cubicBezTo>
                  <a:cubicBezTo>
                    <a:pt x="364" y="714"/>
                    <a:pt x="409" y="668"/>
                    <a:pt x="409" y="609"/>
                  </a:cubicBezTo>
                  <a:cubicBezTo>
                    <a:pt x="409" y="553"/>
                    <a:pt x="364" y="505"/>
                    <a:pt x="305" y="505"/>
                  </a:cubicBezTo>
                  <a:close/>
                  <a:moveTo>
                    <a:pt x="307" y="1269"/>
                  </a:moveTo>
                  <a:cubicBezTo>
                    <a:pt x="279" y="1269"/>
                    <a:pt x="259" y="1246"/>
                    <a:pt x="259" y="1221"/>
                  </a:cubicBezTo>
                  <a:cubicBezTo>
                    <a:pt x="259" y="1195"/>
                    <a:pt x="282" y="1173"/>
                    <a:pt x="307" y="1173"/>
                  </a:cubicBezTo>
                  <a:cubicBezTo>
                    <a:pt x="333" y="1173"/>
                    <a:pt x="355" y="1192"/>
                    <a:pt x="355" y="1221"/>
                  </a:cubicBezTo>
                  <a:cubicBezTo>
                    <a:pt x="355" y="1249"/>
                    <a:pt x="333" y="1269"/>
                    <a:pt x="307" y="1269"/>
                  </a:cubicBezTo>
                  <a:close/>
                  <a:moveTo>
                    <a:pt x="305" y="1117"/>
                  </a:moveTo>
                  <a:cubicBezTo>
                    <a:pt x="248" y="1117"/>
                    <a:pt x="200" y="1162"/>
                    <a:pt x="200" y="1221"/>
                  </a:cubicBezTo>
                  <a:cubicBezTo>
                    <a:pt x="200" y="1278"/>
                    <a:pt x="245" y="1326"/>
                    <a:pt x="305" y="1326"/>
                  </a:cubicBezTo>
                  <a:cubicBezTo>
                    <a:pt x="364" y="1326"/>
                    <a:pt x="409" y="1277"/>
                    <a:pt x="409" y="1221"/>
                  </a:cubicBezTo>
                  <a:cubicBezTo>
                    <a:pt x="409" y="1164"/>
                    <a:pt x="364" y="1117"/>
                    <a:pt x="305" y="1117"/>
                  </a:cubicBezTo>
                  <a:close/>
                  <a:moveTo>
                    <a:pt x="1233" y="637"/>
                  </a:moveTo>
                  <a:cubicBezTo>
                    <a:pt x="1247" y="637"/>
                    <a:pt x="1261" y="626"/>
                    <a:pt x="1261" y="609"/>
                  </a:cubicBezTo>
                  <a:cubicBezTo>
                    <a:pt x="1261" y="595"/>
                    <a:pt x="1250" y="581"/>
                    <a:pt x="1233" y="581"/>
                  </a:cubicBezTo>
                  <a:lnTo>
                    <a:pt x="858" y="581"/>
                  </a:lnTo>
                  <a:cubicBezTo>
                    <a:pt x="844" y="581"/>
                    <a:pt x="829" y="592"/>
                    <a:pt x="829" y="609"/>
                  </a:cubicBezTo>
                  <a:cubicBezTo>
                    <a:pt x="829" y="626"/>
                    <a:pt x="841" y="637"/>
                    <a:pt x="858" y="637"/>
                  </a:cubicBezTo>
                  <a:close/>
                  <a:moveTo>
                    <a:pt x="892" y="888"/>
                  </a:moveTo>
                  <a:cubicBezTo>
                    <a:pt x="877" y="888"/>
                    <a:pt x="863" y="900"/>
                    <a:pt x="863" y="917"/>
                  </a:cubicBezTo>
                  <a:cubicBezTo>
                    <a:pt x="863" y="931"/>
                    <a:pt x="875" y="945"/>
                    <a:pt x="892" y="945"/>
                  </a:cubicBezTo>
                  <a:lnTo>
                    <a:pt x="1038" y="945"/>
                  </a:lnTo>
                  <a:cubicBezTo>
                    <a:pt x="1052" y="945"/>
                    <a:pt x="1066" y="934"/>
                    <a:pt x="1066" y="917"/>
                  </a:cubicBezTo>
                  <a:cubicBezTo>
                    <a:pt x="1066" y="903"/>
                    <a:pt x="1055" y="888"/>
                    <a:pt x="1038" y="888"/>
                  </a:cubicBezTo>
                  <a:close/>
                  <a:moveTo>
                    <a:pt x="1662" y="1797"/>
                  </a:moveTo>
                  <a:cubicBezTo>
                    <a:pt x="1662" y="1817"/>
                    <a:pt x="1645" y="1834"/>
                    <a:pt x="1625" y="1834"/>
                  </a:cubicBezTo>
                  <a:lnTo>
                    <a:pt x="1493" y="1834"/>
                  </a:lnTo>
                  <a:cubicBezTo>
                    <a:pt x="1473" y="1834"/>
                    <a:pt x="1456" y="1817"/>
                    <a:pt x="1456" y="1797"/>
                  </a:cubicBezTo>
                  <a:lnTo>
                    <a:pt x="1456" y="1145"/>
                  </a:lnTo>
                  <a:cubicBezTo>
                    <a:pt x="1456" y="1126"/>
                    <a:pt x="1473" y="1109"/>
                    <a:pt x="1493" y="1109"/>
                  </a:cubicBezTo>
                  <a:lnTo>
                    <a:pt x="1625" y="1109"/>
                  </a:lnTo>
                  <a:cubicBezTo>
                    <a:pt x="1645" y="1109"/>
                    <a:pt x="1662" y="1126"/>
                    <a:pt x="1662" y="1145"/>
                  </a:cubicBezTo>
                  <a:close/>
                  <a:moveTo>
                    <a:pt x="1405" y="1797"/>
                  </a:moveTo>
                  <a:cubicBezTo>
                    <a:pt x="1405" y="1817"/>
                    <a:pt x="1388" y="1834"/>
                    <a:pt x="1368" y="1834"/>
                  </a:cubicBezTo>
                  <a:lnTo>
                    <a:pt x="1236" y="1834"/>
                  </a:lnTo>
                  <a:cubicBezTo>
                    <a:pt x="1216" y="1834"/>
                    <a:pt x="1199" y="1817"/>
                    <a:pt x="1199" y="1797"/>
                  </a:cubicBezTo>
                  <a:lnTo>
                    <a:pt x="1199" y="1464"/>
                  </a:lnTo>
                  <a:cubicBezTo>
                    <a:pt x="1199" y="1444"/>
                    <a:pt x="1216" y="1427"/>
                    <a:pt x="1236" y="1427"/>
                  </a:cubicBezTo>
                  <a:lnTo>
                    <a:pt x="1368" y="1427"/>
                  </a:lnTo>
                  <a:cubicBezTo>
                    <a:pt x="1388" y="1427"/>
                    <a:pt x="1405" y="1444"/>
                    <a:pt x="1405" y="1464"/>
                  </a:cubicBezTo>
                  <a:close/>
                  <a:moveTo>
                    <a:pt x="1145" y="1797"/>
                  </a:moveTo>
                  <a:cubicBezTo>
                    <a:pt x="1145" y="1817"/>
                    <a:pt x="1129" y="1834"/>
                    <a:pt x="1109" y="1834"/>
                  </a:cubicBezTo>
                  <a:lnTo>
                    <a:pt x="976" y="1834"/>
                  </a:lnTo>
                  <a:cubicBezTo>
                    <a:pt x="956" y="1834"/>
                    <a:pt x="939" y="1817"/>
                    <a:pt x="939" y="1797"/>
                  </a:cubicBezTo>
                  <a:lnTo>
                    <a:pt x="939" y="1337"/>
                  </a:lnTo>
                  <a:cubicBezTo>
                    <a:pt x="939" y="1317"/>
                    <a:pt x="956" y="1300"/>
                    <a:pt x="976" y="1300"/>
                  </a:cubicBezTo>
                  <a:lnTo>
                    <a:pt x="1109" y="1300"/>
                  </a:lnTo>
                  <a:cubicBezTo>
                    <a:pt x="1129" y="1300"/>
                    <a:pt x="1145" y="1317"/>
                    <a:pt x="1145" y="1337"/>
                  </a:cubicBezTo>
                  <a:close/>
                  <a:moveTo>
                    <a:pt x="886" y="1797"/>
                  </a:moveTo>
                  <a:cubicBezTo>
                    <a:pt x="886" y="1817"/>
                    <a:pt x="869" y="1834"/>
                    <a:pt x="849" y="1834"/>
                  </a:cubicBezTo>
                  <a:lnTo>
                    <a:pt x="717" y="1834"/>
                  </a:lnTo>
                  <a:cubicBezTo>
                    <a:pt x="697" y="1834"/>
                    <a:pt x="680" y="1817"/>
                    <a:pt x="680" y="1797"/>
                  </a:cubicBezTo>
                  <a:lnTo>
                    <a:pt x="680" y="1597"/>
                  </a:lnTo>
                  <a:cubicBezTo>
                    <a:pt x="680" y="1577"/>
                    <a:pt x="697" y="1560"/>
                    <a:pt x="717" y="1560"/>
                  </a:cubicBezTo>
                  <a:lnTo>
                    <a:pt x="849" y="1560"/>
                  </a:lnTo>
                  <a:cubicBezTo>
                    <a:pt x="869" y="1560"/>
                    <a:pt x="886" y="1577"/>
                    <a:pt x="886" y="1597"/>
                  </a:cubicBezTo>
                  <a:close/>
                  <a:moveTo>
                    <a:pt x="1755" y="1831"/>
                  </a:moveTo>
                  <a:cubicBezTo>
                    <a:pt x="1735" y="1831"/>
                    <a:pt x="1718" y="1814"/>
                    <a:pt x="1718" y="1794"/>
                  </a:cubicBezTo>
                  <a:lnTo>
                    <a:pt x="1718" y="1120"/>
                  </a:lnTo>
                  <a:cubicBezTo>
                    <a:pt x="1718" y="1083"/>
                    <a:pt x="1687" y="1052"/>
                    <a:pt x="1651" y="1052"/>
                  </a:cubicBezTo>
                  <a:lnTo>
                    <a:pt x="1473" y="1052"/>
                  </a:lnTo>
                  <a:cubicBezTo>
                    <a:pt x="1433" y="1052"/>
                    <a:pt x="1405" y="1083"/>
                    <a:pt x="1405" y="1120"/>
                  </a:cubicBezTo>
                  <a:lnTo>
                    <a:pt x="1405" y="1332"/>
                  </a:lnTo>
                  <a:cubicBezTo>
                    <a:pt x="1405" y="1351"/>
                    <a:pt x="1388" y="1368"/>
                    <a:pt x="1368" y="1368"/>
                  </a:cubicBezTo>
                  <a:lnTo>
                    <a:pt x="1236" y="1368"/>
                  </a:lnTo>
                  <a:cubicBezTo>
                    <a:pt x="1216" y="1368"/>
                    <a:pt x="1199" y="1351"/>
                    <a:pt x="1199" y="1332"/>
                  </a:cubicBezTo>
                  <a:lnTo>
                    <a:pt x="1199" y="1306"/>
                  </a:lnTo>
                  <a:cubicBezTo>
                    <a:pt x="1199" y="1269"/>
                    <a:pt x="1168" y="1238"/>
                    <a:pt x="1131" y="1238"/>
                  </a:cubicBezTo>
                  <a:lnTo>
                    <a:pt x="954" y="1238"/>
                  </a:lnTo>
                  <a:cubicBezTo>
                    <a:pt x="917" y="1238"/>
                    <a:pt x="886" y="1269"/>
                    <a:pt x="886" y="1306"/>
                  </a:cubicBezTo>
                  <a:lnTo>
                    <a:pt x="886" y="1464"/>
                  </a:lnTo>
                  <a:cubicBezTo>
                    <a:pt x="886" y="1484"/>
                    <a:pt x="869" y="1501"/>
                    <a:pt x="849" y="1501"/>
                  </a:cubicBezTo>
                  <a:lnTo>
                    <a:pt x="694" y="1501"/>
                  </a:lnTo>
                  <a:cubicBezTo>
                    <a:pt x="657" y="1501"/>
                    <a:pt x="626" y="1532"/>
                    <a:pt x="626" y="1569"/>
                  </a:cubicBezTo>
                  <a:lnTo>
                    <a:pt x="626" y="1808"/>
                  </a:lnTo>
                  <a:cubicBezTo>
                    <a:pt x="626" y="1817"/>
                    <a:pt x="618" y="1825"/>
                    <a:pt x="609" y="1825"/>
                  </a:cubicBezTo>
                  <a:lnTo>
                    <a:pt x="575" y="1825"/>
                  </a:lnTo>
                  <a:cubicBezTo>
                    <a:pt x="536" y="1825"/>
                    <a:pt x="536" y="1882"/>
                    <a:pt x="575" y="1882"/>
                  </a:cubicBezTo>
                  <a:lnTo>
                    <a:pt x="1783" y="1882"/>
                  </a:lnTo>
                  <a:cubicBezTo>
                    <a:pt x="1823" y="1887"/>
                    <a:pt x="1823" y="1831"/>
                    <a:pt x="1783" y="1831"/>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897951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3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3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6EA52F8F-577D-DA4F-8E1D-D9DC5BBEEEA2}"/>
              </a:ext>
            </a:extLst>
          </p:cNvPr>
          <p:cNvCxnSpPr>
            <a:cxnSpLocks/>
          </p:cNvCxnSpPr>
          <p:nvPr/>
        </p:nvCxnSpPr>
        <p:spPr>
          <a:xfrm>
            <a:off x="0" y="1635715"/>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 xmlns:a16="http://schemas.microsoft.com/office/drawing/2014/main" id="{B56D8A83-7D28-5E4B-9D6C-2A840FC7EECA}"/>
              </a:ext>
            </a:extLst>
          </p:cNvPr>
          <p:cNvSpPr>
            <a:spLocks noGrp="1"/>
          </p:cNvSpPr>
          <p:nvPr>
            <p:ph type="body" sz="quarter" idx="14"/>
          </p:nvPr>
        </p:nvSpPr>
        <p:spPr/>
        <p:txBody>
          <a:bodyPr/>
          <a:lstStyle/>
          <a:p>
            <a:r>
              <a:rPr lang="en-US" dirty="0">
                <a:solidFill>
                  <a:srgbClr val="41C0CA"/>
                </a:solidFill>
              </a:rPr>
              <a:t>Step Two</a:t>
            </a:r>
          </a:p>
        </p:txBody>
      </p:sp>
      <p:sp>
        <p:nvSpPr>
          <p:cNvPr id="5" name="Title 4">
            <a:extLst>
              <a:ext uri="{FF2B5EF4-FFF2-40B4-BE49-F238E27FC236}">
                <a16:creationId xmlns="" xmlns:a16="http://schemas.microsoft.com/office/drawing/2014/main" id="{6A8149FA-27A5-AE4C-AFA0-559638F9C476}"/>
              </a:ext>
            </a:extLst>
          </p:cNvPr>
          <p:cNvSpPr>
            <a:spLocks noGrp="1"/>
          </p:cNvSpPr>
          <p:nvPr>
            <p:ph type="title"/>
          </p:nvPr>
        </p:nvSpPr>
        <p:spPr>
          <a:xfrm>
            <a:off x="376814" y="545234"/>
            <a:ext cx="4489046" cy="884729"/>
          </a:xfrm>
        </p:spPr>
        <p:txBody>
          <a:bodyPr/>
          <a:lstStyle/>
          <a:p>
            <a:r>
              <a:rPr lang="en-US" dirty="0">
                <a:solidFill>
                  <a:schemeClr val="tx1"/>
                </a:solidFill>
              </a:rPr>
              <a:t>Provider End of Day Review Folder</a:t>
            </a:r>
            <a:endParaRPr lang="en-US" dirty="0"/>
          </a:p>
        </p:txBody>
      </p:sp>
      <p:sp>
        <p:nvSpPr>
          <p:cNvPr id="4" name="Text Placeholder 3">
            <a:extLst>
              <a:ext uri="{FF2B5EF4-FFF2-40B4-BE49-F238E27FC236}">
                <a16:creationId xmlns="" xmlns:a16="http://schemas.microsoft.com/office/drawing/2014/main" id="{13ECA0C6-2C0F-C147-A829-45B22F46571C}"/>
              </a:ext>
            </a:extLst>
          </p:cNvPr>
          <p:cNvSpPr>
            <a:spLocks noGrp="1"/>
          </p:cNvSpPr>
          <p:nvPr>
            <p:ph type="body" sz="quarter" idx="15"/>
          </p:nvPr>
        </p:nvSpPr>
        <p:spPr>
          <a:xfrm>
            <a:off x="376814" y="1919653"/>
            <a:ext cx="4352583" cy="2884772"/>
          </a:xfrm>
        </p:spPr>
        <p:txBody>
          <a:bodyPr>
            <a:normAutofit lnSpcReduction="10000"/>
          </a:bodyPr>
          <a:lstStyle/>
          <a:p>
            <a:pPr>
              <a:buClr>
                <a:srgbClr val="41C0CA"/>
              </a:buClr>
            </a:pPr>
            <a: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04. Print Patient Care Call / or </a:t>
            </a:r>
            <a:b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      Call back list for Dr. </a:t>
            </a:r>
          </a:p>
          <a:p>
            <a:pPr marL="365760">
              <a:buClr>
                <a:srgbClr val="41C0CA"/>
              </a:buClr>
            </a:pPr>
            <a:r>
              <a:rPr lang="en-US" dirty="0">
                <a:solidFill>
                  <a:schemeClr val="tx1"/>
                </a:solidFill>
              </a:rPr>
              <a:t>Include patient phone and email contact information.</a:t>
            </a:r>
          </a:p>
          <a:p>
            <a:pPr>
              <a:buClr>
                <a:srgbClr val="41C0CA"/>
              </a:buClr>
            </a:pPr>
            <a:endParaRPr lang="en-US" dirty="0">
              <a:solidFill>
                <a:schemeClr val="tx1"/>
              </a:solidFill>
            </a:endParaRPr>
          </a:p>
          <a:p>
            <a:pPr>
              <a:buClr>
                <a:srgbClr val="41C0CA"/>
              </a:buClr>
            </a:pPr>
            <a: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05. Print out the list of NP due </a:t>
            </a:r>
            <a:b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      tomorrow </a:t>
            </a:r>
          </a:p>
          <a:p>
            <a:pPr marL="365760">
              <a:buClr>
                <a:srgbClr val="41C0CA"/>
              </a:buClr>
            </a:pPr>
            <a:r>
              <a:rPr lang="en-US" dirty="0">
                <a:solidFill>
                  <a:schemeClr val="tx1"/>
                </a:solidFill>
              </a:rPr>
              <a:t>Include phone number and reason for visit and any other important information that will be helpful for the doctor to know.</a:t>
            </a:r>
          </a:p>
        </p:txBody>
      </p:sp>
      <p:pic>
        <p:nvPicPr>
          <p:cNvPr id="17" name="Picture Placeholder 16">
            <a:extLst>
              <a:ext uri="{FF2B5EF4-FFF2-40B4-BE49-F238E27FC236}">
                <a16:creationId xmlns="" xmlns:a16="http://schemas.microsoft.com/office/drawing/2014/main" id="{D9A454FA-E167-7148-B26A-FD7CACC7FE8F}"/>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5171546" y="0"/>
            <a:ext cx="3972454" cy="5143500"/>
          </a:xfrm>
        </p:spPr>
      </p:pic>
      <p:grpSp>
        <p:nvGrpSpPr>
          <p:cNvPr id="3" name="Group 2">
            <a:extLst>
              <a:ext uri="{FF2B5EF4-FFF2-40B4-BE49-F238E27FC236}">
                <a16:creationId xmlns="" xmlns:a16="http://schemas.microsoft.com/office/drawing/2014/main" id="{435989F6-0E16-BF44-9399-C776D2E4C8C7}"/>
              </a:ext>
            </a:extLst>
          </p:cNvPr>
          <p:cNvGrpSpPr/>
          <p:nvPr/>
        </p:nvGrpSpPr>
        <p:grpSpPr>
          <a:xfrm>
            <a:off x="4662932" y="1176273"/>
            <a:ext cx="1017225" cy="910760"/>
            <a:chOff x="4662932" y="1176273"/>
            <a:chExt cx="1017225" cy="910760"/>
          </a:xfrm>
        </p:grpSpPr>
        <p:sp>
          <p:nvSpPr>
            <p:cNvPr id="7" name="Hexagon 16">
              <a:extLst>
                <a:ext uri="{FF2B5EF4-FFF2-40B4-BE49-F238E27FC236}">
                  <a16:creationId xmlns="" xmlns:a16="http://schemas.microsoft.com/office/drawing/2014/main" id="{BAA57871-7F15-D043-83E9-7CE7E4D22515}"/>
                </a:ext>
              </a:extLst>
            </p:cNvPr>
            <p:cNvSpPr/>
            <p:nvPr/>
          </p:nvSpPr>
          <p:spPr>
            <a:xfrm rot="20029816">
              <a:off x="4662932" y="1176273"/>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chemeClr val="bg1"/>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 xmlns:a16="http://schemas.microsoft.com/office/drawing/2014/main" id="{55314F8B-DBB6-1D4A-9DAA-84C740089128}"/>
                </a:ext>
              </a:extLst>
            </p:cNvPr>
            <p:cNvSpPr/>
            <p:nvPr/>
          </p:nvSpPr>
          <p:spPr>
            <a:xfrm>
              <a:off x="4992248" y="1429963"/>
              <a:ext cx="391771" cy="408420"/>
            </a:xfrm>
            <a:custGeom>
              <a:avLst/>
              <a:gdLst/>
              <a:ahLst/>
              <a:cxnLst>
                <a:cxn ang="3cd4">
                  <a:pos x="hc" y="t"/>
                </a:cxn>
                <a:cxn ang="cd2">
                  <a:pos x="l" y="vc"/>
                </a:cxn>
                <a:cxn ang="cd4">
                  <a:pos x="hc" y="b"/>
                </a:cxn>
                <a:cxn ang="0">
                  <a:pos x="r" y="vc"/>
                </a:cxn>
              </a:cxnLst>
              <a:rect l="l" t="t" r="r" b="b"/>
              <a:pathLst>
                <a:path w="1813" h="1890">
                  <a:moveTo>
                    <a:pt x="550" y="1250"/>
                  </a:moveTo>
                  <a:lnTo>
                    <a:pt x="691" y="1250"/>
                  </a:lnTo>
                  <a:cubicBezTo>
                    <a:pt x="705" y="1250"/>
                    <a:pt x="719" y="1238"/>
                    <a:pt x="719" y="1221"/>
                  </a:cubicBezTo>
                  <a:cubicBezTo>
                    <a:pt x="719" y="1207"/>
                    <a:pt x="708" y="1193"/>
                    <a:pt x="691" y="1193"/>
                  </a:cubicBezTo>
                  <a:lnTo>
                    <a:pt x="550" y="1193"/>
                  </a:lnTo>
                  <a:cubicBezTo>
                    <a:pt x="536" y="1193"/>
                    <a:pt x="522" y="1206"/>
                    <a:pt x="522" y="1221"/>
                  </a:cubicBezTo>
                  <a:cubicBezTo>
                    <a:pt x="522" y="1235"/>
                    <a:pt x="533" y="1250"/>
                    <a:pt x="550" y="1250"/>
                  </a:cubicBezTo>
                  <a:close/>
                  <a:moveTo>
                    <a:pt x="550" y="945"/>
                  </a:moveTo>
                  <a:lnTo>
                    <a:pt x="745" y="945"/>
                  </a:lnTo>
                  <a:cubicBezTo>
                    <a:pt x="759" y="945"/>
                    <a:pt x="773" y="934"/>
                    <a:pt x="773" y="917"/>
                  </a:cubicBezTo>
                  <a:cubicBezTo>
                    <a:pt x="773" y="903"/>
                    <a:pt x="762" y="888"/>
                    <a:pt x="745" y="888"/>
                  </a:cubicBezTo>
                  <a:lnTo>
                    <a:pt x="550" y="888"/>
                  </a:lnTo>
                  <a:cubicBezTo>
                    <a:pt x="536" y="888"/>
                    <a:pt x="522" y="900"/>
                    <a:pt x="522" y="917"/>
                  </a:cubicBezTo>
                  <a:cubicBezTo>
                    <a:pt x="522" y="931"/>
                    <a:pt x="533" y="945"/>
                    <a:pt x="550" y="945"/>
                  </a:cubicBezTo>
                  <a:close/>
                  <a:moveTo>
                    <a:pt x="550" y="637"/>
                  </a:moveTo>
                  <a:lnTo>
                    <a:pt x="702" y="637"/>
                  </a:lnTo>
                  <a:cubicBezTo>
                    <a:pt x="717" y="637"/>
                    <a:pt x="731" y="626"/>
                    <a:pt x="731" y="609"/>
                  </a:cubicBezTo>
                  <a:cubicBezTo>
                    <a:pt x="731" y="595"/>
                    <a:pt x="719" y="581"/>
                    <a:pt x="702" y="581"/>
                  </a:cubicBezTo>
                  <a:lnTo>
                    <a:pt x="550" y="581"/>
                  </a:lnTo>
                  <a:cubicBezTo>
                    <a:pt x="536" y="584"/>
                    <a:pt x="522" y="595"/>
                    <a:pt x="522" y="609"/>
                  </a:cubicBezTo>
                  <a:cubicBezTo>
                    <a:pt x="522" y="623"/>
                    <a:pt x="533" y="637"/>
                    <a:pt x="550" y="637"/>
                  </a:cubicBezTo>
                  <a:close/>
                  <a:moveTo>
                    <a:pt x="976" y="335"/>
                  </a:moveTo>
                  <a:lnTo>
                    <a:pt x="485" y="335"/>
                  </a:lnTo>
                  <a:cubicBezTo>
                    <a:pt x="465" y="335"/>
                    <a:pt x="451" y="321"/>
                    <a:pt x="451" y="302"/>
                  </a:cubicBezTo>
                  <a:lnTo>
                    <a:pt x="451" y="180"/>
                  </a:lnTo>
                  <a:cubicBezTo>
                    <a:pt x="451" y="160"/>
                    <a:pt x="465" y="146"/>
                    <a:pt x="485" y="146"/>
                  </a:cubicBezTo>
                  <a:lnTo>
                    <a:pt x="638" y="146"/>
                  </a:lnTo>
                  <a:cubicBezTo>
                    <a:pt x="652" y="146"/>
                    <a:pt x="666" y="135"/>
                    <a:pt x="666" y="118"/>
                  </a:cubicBezTo>
                  <a:cubicBezTo>
                    <a:pt x="666" y="81"/>
                    <a:pt x="694" y="53"/>
                    <a:pt x="731" y="53"/>
                  </a:cubicBezTo>
                  <a:cubicBezTo>
                    <a:pt x="767" y="53"/>
                    <a:pt x="796" y="81"/>
                    <a:pt x="796" y="118"/>
                  </a:cubicBezTo>
                  <a:cubicBezTo>
                    <a:pt x="796" y="132"/>
                    <a:pt x="807" y="146"/>
                    <a:pt x="824" y="146"/>
                  </a:cubicBezTo>
                  <a:lnTo>
                    <a:pt x="976" y="146"/>
                  </a:lnTo>
                  <a:cubicBezTo>
                    <a:pt x="996" y="146"/>
                    <a:pt x="1010" y="160"/>
                    <a:pt x="1010" y="180"/>
                  </a:cubicBezTo>
                  <a:lnTo>
                    <a:pt x="1010" y="302"/>
                  </a:lnTo>
                  <a:cubicBezTo>
                    <a:pt x="1010" y="321"/>
                    <a:pt x="996" y="335"/>
                    <a:pt x="976" y="335"/>
                  </a:cubicBezTo>
                  <a:close/>
                  <a:moveTo>
                    <a:pt x="1462" y="364"/>
                  </a:moveTo>
                  <a:cubicBezTo>
                    <a:pt x="1462" y="282"/>
                    <a:pt x="1399" y="214"/>
                    <a:pt x="1320" y="214"/>
                  </a:cubicBezTo>
                  <a:lnTo>
                    <a:pt x="1064" y="214"/>
                  </a:lnTo>
                  <a:lnTo>
                    <a:pt x="1064" y="180"/>
                  </a:lnTo>
                  <a:cubicBezTo>
                    <a:pt x="1064" y="132"/>
                    <a:pt x="1024" y="93"/>
                    <a:pt x="976" y="93"/>
                  </a:cubicBezTo>
                  <a:lnTo>
                    <a:pt x="846" y="93"/>
                  </a:lnTo>
                  <a:lnTo>
                    <a:pt x="846" y="90"/>
                  </a:lnTo>
                  <a:cubicBezTo>
                    <a:pt x="832" y="36"/>
                    <a:pt x="784" y="0"/>
                    <a:pt x="731" y="0"/>
                  </a:cubicBezTo>
                  <a:cubicBezTo>
                    <a:pt x="677" y="0"/>
                    <a:pt x="629" y="36"/>
                    <a:pt x="615" y="90"/>
                  </a:cubicBezTo>
                  <a:lnTo>
                    <a:pt x="615" y="93"/>
                  </a:lnTo>
                  <a:lnTo>
                    <a:pt x="485" y="93"/>
                  </a:lnTo>
                  <a:cubicBezTo>
                    <a:pt x="437" y="93"/>
                    <a:pt x="398" y="132"/>
                    <a:pt x="398" y="180"/>
                  </a:cubicBezTo>
                  <a:lnTo>
                    <a:pt x="398" y="214"/>
                  </a:lnTo>
                  <a:lnTo>
                    <a:pt x="141" y="214"/>
                  </a:lnTo>
                  <a:cubicBezTo>
                    <a:pt x="62" y="214"/>
                    <a:pt x="0" y="282"/>
                    <a:pt x="0" y="364"/>
                  </a:cubicBezTo>
                  <a:lnTo>
                    <a:pt x="0" y="1741"/>
                  </a:lnTo>
                  <a:cubicBezTo>
                    <a:pt x="0" y="1823"/>
                    <a:pt x="62" y="1890"/>
                    <a:pt x="141" y="1890"/>
                  </a:cubicBezTo>
                  <a:lnTo>
                    <a:pt x="423" y="1890"/>
                  </a:lnTo>
                  <a:cubicBezTo>
                    <a:pt x="437" y="1890"/>
                    <a:pt x="451" y="1879"/>
                    <a:pt x="451" y="1862"/>
                  </a:cubicBezTo>
                  <a:cubicBezTo>
                    <a:pt x="451" y="1848"/>
                    <a:pt x="440" y="1834"/>
                    <a:pt x="423" y="1834"/>
                  </a:cubicBezTo>
                  <a:lnTo>
                    <a:pt x="141" y="1834"/>
                  </a:lnTo>
                  <a:cubicBezTo>
                    <a:pt x="93" y="1834"/>
                    <a:pt x="53" y="1791"/>
                    <a:pt x="53" y="1738"/>
                  </a:cubicBezTo>
                  <a:lnTo>
                    <a:pt x="53" y="361"/>
                  </a:lnTo>
                  <a:cubicBezTo>
                    <a:pt x="53" y="307"/>
                    <a:pt x="93" y="265"/>
                    <a:pt x="141" y="265"/>
                  </a:cubicBezTo>
                  <a:lnTo>
                    <a:pt x="398" y="265"/>
                  </a:lnTo>
                  <a:lnTo>
                    <a:pt x="398" y="299"/>
                  </a:lnTo>
                  <a:cubicBezTo>
                    <a:pt x="398" y="347"/>
                    <a:pt x="437" y="386"/>
                    <a:pt x="485" y="386"/>
                  </a:cubicBezTo>
                  <a:lnTo>
                    <a:pt x="973" y="386"/>
                  </a:lnTo>
                  <a:cubicBezTo>
                    <a:pt x="1021" y="386"/>
                    <a:pt x="1061" y="347"/>
                    <a:pt x="1061" y="299"/>
                  </a:cubicBezTo>
                  <a:lnTo>
                    <a:pt x="1061" y="265"/>
                  </a:lnTo>
                  <a:lnTo>
                    <a:pt x="1318" y="265"/>
                  </a:lnTo>
                  <a:cubicBezTo>
                    <a:pt x="1366" y="265"/>
                    <a:pt x="1405" y="307"/>
                    <a:pt x="1405" y="361"/>
                  </a:cubicBezTo>
                  <a:lnTo>
                    <a:pt x="1405" y="928"/>
                  </a:lnTo>
                  <a:cubicBezTo>
                    <a:pt x="1405" y="942"/>
                    <a:pt x="1416" y="956"/>
                    <a:pt x="1433" y="956"/>
                  </a:cubicBezTo>
                  <a:cubicBezTo>
                    <a:pt x="1450" y="956"/>
                    <a:pt x="1462" y="945"/>
                    <a:pt x="1462" y="931"/>
                  </a:cubicBezTo>
                  <a:close/>
                  <a:moveTo>
                    <a:pt x="307" y="965"/>
                  </a:moveTo>
                  <a:cubicBezTo>
                    <a:pt x="279" y="965"/>
                    <a:pt x="259" y="942"/>
                    <a:pt x="259" y="917"/>
                  </a:cubicBezTo>
                  <a:cubicBezTo>
                    <a:pt x="259" y="888"/>
                    <a:pt x="282" y="869"/>
                    <a:pt x="307" y="869"/>
                  </a:cubicBezTo>
                  <a:cubicBezTo>
                    <a:pt x="333" y="866"/>
                    <a:pt x="355" y="888"/>
                    <a:pt x="355" y="917"/>
                  </a:cubicBezTo>
                  <a:cubicBezTo>
                    <a:pt x="355" y="945"/>
                    <a:pt x="333" y="965"/>
                    <a:pt x="307" y="965"/>
                  </a:cubicBezTo>
                  <a:close/>
                  <a:moveTo>
                    <a:pt x="305" y="812"/>
                  </a:moveTo>
                  <a:cubicBezTo>
                    <a:pt x="248" y="812"/>
                    <a:pt x="200" y="857"/>
                    <a:pt x="200" y="917"/>
                  </a:cubicBezTo>
                  <a:cubicBezTo>
                    <a:pt x="200" y="973"/>
                    <a:pt x="245" y="1021"/>
                    <a:pt x="305" y="1021"/>
                  </a:cubicBezTo>
                  <a:cubicBezTo>
                    <a:pt x="364" y="1018"/>
                    <a:pt x="409" y="973"/>
                    <a:pt x="409" y="917"/>
                  </a:cubicBezTo>
                  <a:cubicBezTo>
                    <a:pt x="409" y="860"/>
                    <a:pt x="364" y="812"/>
                    <a:pt x="305" y="812"/>
                  </a:cubicBezTo>
                  <a:close/>
                  <a:moveTo>
                    <a:pt x="307" y="657"/>
                  </a:moveTo>
                  <a:cubicBezTo>
                    <a:pt x="279" y="657"/>
                    <a:pt x="259" y="635"/>
                    <a:pt x="259" y="609"/>
                  </a:cubicBezTo>
                  <a:cubicBezTo>
                    <a:pt x="259" y="581"/>
                    <a:pt x="281" y="561"/>
                    <a:pt x="307" y="561"/>
                  </a:cubicBezTo>
                  <a:cubicBezTo>
                    <a:pt x="332" y="561"/>
                    <a:pt x="355" y="584"/>
                    <a:pt x="355" y="609"/>
                  </a:cubicBezTo>
                  <a:cubicBezTo>
                    <a:pt x="355" y="637"/>
                    <a:pt x="333" y="657"/>
                    <a:pt x="307" y="657"/>
                  </a:cubicBezTo>
                  <a:close/>
                  <a:moveTo>
                    <a:pt x="305" y="505"/>
                  </a:moveTo>
                  <a:cubicBezTo>
                    <a:pt x="248" y="505"/>
                    <a:pt x="200" y="550"/>
                    <a:pt x="200" y="609"/>
                  </a:cubicBezTo>
                  <a:cubicBezTo>
                    <a:pt x="200" y="666"/>
                    <a:pt x="245" y="714"/>
                    <a:pt x="305" y="714"/>
                  </a:cubicBezTo>
                  <a:cubicBezTo>
                    <a:pt x="364" y="714"/>
                    <a:pt x="409" y="668"/>
                    <a:pt x="409" y="609"/>
                  </a:cubicBezTo>
                  <a:cubicBezTo>
                    <a:pt x="409" y="553"/>
                    <a:pt x="364" y="505"/>
                    <a:pt x="305" y="505"/>
                  </a:cubicBezTo>
                  <a:close/>
                  <a:moveTo>
                    <a:pt x="307" y="1269"/>
                  </a:moveTo>
                  <a:cubicBezTo>
                    <a:pt x="279" y="1269"/>
                    <a:pt x="259" y="1246"/>
                    <a:pt x="259" y="1221"/>
                  </a:cubicBezTo>
                  <a:cubicBezTo>
                    <a:pt x="259" y="1195"/>
                    <a:pt x="282" y="1173"/>
                    <a:pt x="307" y="1173"/>
                  </a:cubicBezTo>
                  <a:cubicBezTo>
                    <a:pt x="333" y="1173"/>
                    <a:pt x="355" y="1192"/>
                    <a:pt x="355" y="1221"/>
                  </a:cubicBezTo>
                  <a:cubicBezTo>
                    <a:pt x="355" y="1249"/>
                    <a:pt x="333" y="1269"/>
                    <a:pt x="307" y="1269"/>
                  </a:cubicBezTo>
                  <a:close/>
                  <a:moveTo>
                    <a:pt x="305" y="1117"/>
                  </a:moveTo>
                  <a:cubicBezTo>
                    <a:pt x="248" y="1117"/>
                    <a:pt x="200" y="1162"/>
                    <a:pt x="200" y="1221"/>
                  </a:cubicBezTo>
                  <a:cubicBezTo>
                    <a:pt x="200" y="1278"/>
                    <a:pt x="245" y="1326"/>
                    <a:pt x="305" y="1326"/>
                  </a:cubicBezTo>
                  <a:cubicBezTo>
                    <a:pt x="364" y="1326"/>
                    <a:pt x="409" y="1277"/>
                    <a:pt x="409" y="1221"/>
                  </a:cubicBezTo>
                  <a:cubicBezTo>
                    <a:pt x="409" y="1164"/>
                    <a:pt x="364" y="1117"/>
                    <a:pt x="305" y="1117"/>
                  </a:cubicBezTo>
                  <a:close/>
                  <a:moveTo>
                    <a:pt x="1233" y="637"/>
                  </a:moveTo>
                  <a:cubicBezTo>
                    <a:pt x="1247" y="637"/>
                    <a:pt x="1261" y="626"/>
                    <a:pt x="1261" y="609"/>
                  </a:cubicBezTo>
                  <a:cubicBezTo>
                    <a:pt x="1261" y="595"/>
                    <a:pt x="1250" y="581"/>
                    <a:pt x="1233" y="581"/>
                  </a:cubicBezTo>
                  <a:lnTo>
                    <a:pt x="858" y="581"/>
                  </a:lnTo>
                  <a:cubicBezTo>
                    <a:pt x="844" y="581"/>
                    <a:pt x="829" y="592"/>
                    <a:pt x="829" y="609"/>
                  </a:cubicBezTo>
                  <a:cubicBezTo>
                    <a:pt x="829" y="626"/>
                    <a:pt x="841" y="637"/>
                    <a:pt x="858" y="637"/>
                  </a:cubicBezTo>
                  <a:close/>
                  <a:moveTo>
                    <a:pt x="892" y="888"/>
                  </a:moveTo>
                  <a:cubicBezTo>
                    <a:pt x="877" y="888"/>
                    <a:pt x="863" y="900"/>
                    <a:pt x="863" y="917"/>
                  </a:cubicBezTo>
                  <a:cubicBezTo>
                    <a:pt x="863" y="931"/>
                    <a:pt x="875" y="945"/>
                    <a:pt x="892" y="945"/>
                  </a:cubicBezTo>
                  <a:lnTo>
                    <a:pt x="1038" y="945"/>
                  </a:lnTo>
                  <a:cubicBezTo>
                    <a:pt x="1052" y="945"/>
                    <a:pt x="1066" y="934"/>
                    <a:pt x="1066" y="917"/>
                  </a:cubicBezTo>
                  <a:cubicBezTo>
                    <a:pt x="1066" y="903"/>
                    <a:pt x="1055" y="888"/>
                    <a:pt x="1038" y="888"/>
                  </a:cubicBezTo>
                  <a:close/>
                  <a:moveTo>
                    <a:pt x="1662" y="1797"/>
                  </a:moveTo>
                  <a:cubicBezTo>
                    <a:pt x="1662" y="1817"/>
                    <a:pt x="1645" y="1834"/>
                    <a:pt x="1625" y="1834"/>
                  </a:cubicBezTo>
                  <a:lnTo>
                    <a:pt x="1493" y="1834"/>
                  </a:lnTo>
                  <a:cubicBezTo>
                    <a:pt x="1473" y="1834"/>
                    <a:pt x="1456" y="1817"/>
                    <a:pt x="1456" y="1797"/>
                  </a:cubicBezTo>
                  <a:lnTo>
                    <a:pt x="1456" y="1145"/>
                  </a:lnTo>
                  <a:cubicBezTo>
                    <a:pt x="1456" y="1126"/>
                    <a:pt x="1473" y="1109"/>
                    <a:pt x="1493" y="1109"/>
                  </a:cubicBezTo>
                  <a:lnTo>
                    <a:pt x="1625" y="1109"/>
                  </a:lnTo>
                  <a:cubicBezTo>
                    <a:pt x="1645" y="1109"/>
                    <a:pt x="1662" y="1126"/>
                    <a:pt x="1662" y="1145"/>
                  </a:cubicBezTo>
                  <a:close/>
                  <a:moveTo>
                    <a:pt x="1405" y="1797"/>
                  </a:moveTo>
                  <a:cubicBezTo>
                    <a:pt x="1405" y="1817"/>
                    <a:pt x="1388" y="1834"/>
                    <a:pt x="1368" y="1834"/>
                  </a:cubicBezTo>
                  <a:lnTo>
                    <a:pt x="1236" y="1834"/>
                  </a:lnTo>
                  <a:cubicBezTo>
                    <a:pt x="1216" y="1834"/>
                    <a:pt x="1199" y="1817"/>
                    <a:pt x="1199" y="1797"/>
                  </a:cubicBezTo>
                  <a:lnTo>
                    <a:pt x="1199" y="1464"/>
                  </a:lnTo>
                  <a:cubicBezTo>
                    <a:pt x="1199" y="1444"/>
                    <a:pt x="1216" y="1427"/>
                    <a:pt x="1236" y="1427"/>
                  </a:cubicBezTo>
                  <a:lnTo>
                    <a:pt x="1368" y="1427"/>
                  </a:lnTo>
                  <a:cubicBezTo>
                    <a:pt x="1388" y="1427"/>
                    <a:pt x="1405" y="1444"/>
                    <a:pt x="1405" y="1464"/>
                  </a:cubicBezTo>
                  <a:close/>
                  <a:moveTo>
                    <a:pt x="1145" y="1797"/>
                  </a:moveTo>
                  <a:cubicBezTo>
                    <a:pt x="1145" y="1817"/>
                    <a:pt x="1129" y="1834"/>
                    <a:pt x="1109" y="1834"/>
                  </a:cubicBezTo>
                  <a:lnTo>
                    <a:pt x="976" y="1834"/>
                  </a:lnTo>
                  <a:cubicBezTo>
                    <a:pt x="956" y="1834"/>
                    <a:pt x="939" y="1817"/>
                    <a:pt x="939" y="1797"/>
                  </a:cubicBezTo>
                  <a:lnTo>
                    <a:pt x="939" y="1337"/>
                  </a:lnTo>
                  <a:cubicBezTo>
                    <a:pt x="939" y="1317"/>
                    <a:pt x="956" y="1300"/>
                    <a:pt x="976" y="1300"/>
                  </a:cubicBezTo>
                  <a:lnTo>
                    <a:pt x="1109" y="1300"/>
                  </a:lnTo>
                  <a:cubicBezTo>
                    <a:pt x="1129" y="1300"/>
                    <a:pt x="1145" y="1317"/>
                    <a:pt x="1145" y="1337"/>
                  </a:cubicBezTo>
                  <a:close/>
                  <a:moveTo>
                    <a:pt x="886" y="1797"/>
                  </a:moveTo>
                  <a:cubicBezTo>
                    <a:pt x="886" y="1817"/>
                    <a:pt x="869" y="1834"/>
                    <a:pt x="849" y="1834"/>
                  </a:cubicBezTo>
                  <a:lnTo>
                    <a:pt x="717" y="1834"/>
                  </a:lnTo>
                  <a:cubicBezTo>
                    <a:pt x="697" y="1834"/>
                    <a:pt x="680" y="1817"/>
                    <a:pt x="680" y="1797"/>
                  </a:cubicBezTo>
                  <a:lnTo>
                    <a:pt x="680" y="1597"/>
                  </a:lnTo>
                  <a:cubicBezTo>
                    <a:pt x="680" y="1577"/>
                    <a:pt x="697" y="1560"/>
                    <a:pt x="717" y="1560"/>
                  </a:cubicBezTo>
                  <a:lnTo>
                    <a:pt x="849" y="1560"/>
                  </a:lnTo>
                  <a:cubicBezTo>
                    <a:pt x="869" y="1560"/>
                    <a:pt x="886" y="1577"/>
                    <a:pt x="886" y="1597"/>
                  </a:cubicBezTo>
                  <a:close/>
                  <a:moveTo>
                    <a:pt x="1755" y="1831"/>
                  </a:moveTo>
                  <a:cubicBezTo>
                    <a:pt x="1735" y="1831"/>
                    <a:pt x="1718" y="1814"/>
                    <a:pt x="1718" y="1794"/>
                  </a:cubicBezTo>
                  <a:lnTo>
                    <a:pt x="1718" y="1120"/>
                  </a:lnTo>
                  <a:cubicBezTo>
                    <a:pt x="1718" y="1083"/>
                    <a:pt x="1687" y="1052"/>
                    <a:pt x="1651" y="1052"/>
                  </a:cubicBezTo>
                  <a:lnTo>
                    <a:pt x="1473" y="1052"/>
                  </a:lnTo>
                  <a:cubicBezTo>
                    <a:pt x="1433" y="1052"/>
                    <a:pt x="1405" y="1083"/>
                    <a:pt x="1405" y="1120"/>
                  </a:cubicBezTo>
                  <a:lnTo>
                    <a:pt x="1405" y="1332"/>
                  </a:lnTo>
                  <a:cubicBezTo>
                    <a:pt x="1405" y="1351"/>
                    <a:pt x="1388" y="1368"/>
                    <a:pt x="1368" y="1368"/>
                  </a:cubicBezTo>
                  <a:lnTo>
                    <a:pt x="1236" y="1368"/>
                  </a:lnTo>
                  <a:cubicBezTo>
                    <a:pt x="1216" y="1368"/>
                    <a:pt x="1199" y="1351"/>
                    <a:pt x="1199" y="1332"/>
                  </a:cubicBezTo>
                  <a:lnTo>
                    <a:pt x="1199" y="1306"/>
                  </a:lnTo>
                  <a:cubicBezTo>
                    <a:pt x="1199" y="1269"/>
                    <a:pt x="1168" y="1238"/>
                    <a:pt x="1131" y="1238"/>
                  </a:cubicBezTo>
                  <a:lnTo>
                    <a:pt x="954" y="1238"/>
                  </a:lnTo>
                  <a:cubicBezTo>
                    <a:pt x="917" y="1238"/>
                    <a:pt x="886" y="1269"/>
                    <a:pt x="886" y="1306"/>
                  </a:cubicBezTo>
                  <a:lnTo>
                    <a:pt x="886" y="1464"/>
                  </a:lnTo>
                  <a:cubicBezTo>
                    <a:pt x="886" y="1484"/>
                    <a:pt x="869" y="1501"/>
                    <a:pt x="849" y="1501"/>
                  </a:cubicBezTo>
                  <a:lnTo>
                    <a:pt x="694" y="1501"/>
                  </a:lnTo>
                  <a:cubicBezTo>
                    <a:pt x="657" y="1501"/>
                    <a:pt x="626" y="1532"/>
                    <a:pt x="626" y="1569"/>
                  </a:cubicBezTo>
                  <a:lnTo>
                    <a:pt x="626" y="1808"/>
                  </a:lnTo>
                  <a:cubicBezTo>
                    <a:pt x="626" y="1817"/>
                    <a:pt x="618" y="1825"/>
                    <a:pt x="609" y="1825"/>
                  </a:cubicBezTo>
                  <a:lnTo>
                    <a:pt x="575" y="1825"/>
                  </a:lnTo>
                  <a:cubicBezTo>
                    <a:pt x="536" y="1825"/>
                    <a:pt x="536" y="1882"/>
                    <a:pt x="575" y="1882"/>
                  </a:cubicBezTo>
                  <a:lnTo>
                    <a:pt x="1783" y="1882"/>
                  </a:lnTo>
                  <a:cubicBezTo>
                    <a:pt x="1823" y="1887"/>
                    <a:pt x="1823" y="1831"/>
                    <a:pt x="1783" y="1831"/>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3482055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2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700"/>
                            </p:stCondLst>
                            <p:childTnLst>
                              <p:par>
                                <p:cTn id="15" presetID="2" presetClass="entr" presetSubtype="8"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2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8" dur="2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8"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2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3" dur="2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B12CA015-EEEE-C744-A66B-C69C65B01A55}"/>
              </a:ext>
            </a:extLst>
          </p:cNvPr>
          <p:cNvCxnSpPr>
            <a:cxnSpLocks/>
          </p:cNvCxnSpPr>
          <p:nvPr/>
        </p:nvCxnSpPr>
        <p:spPr>
          <a:xfrm>
            <a:off x="0" y="1270445"/>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Step Two</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t>Reviewing Instructions for Provider</a:t>
            </a:r>
            <a:endParaRPr lang="en-US" dirty="0">
              <a:solidFill>
                <a:schemeClr val="tx1"/>
              </a:solidFill>
            </a:endParaRP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3" y="1551901"/>
            <a:ext cx="8178789" cy="3274097"/>
          </a:xfrm>
        </p:spPr>
        <p:txBody>
          <a:bodyPr/>
          <a:lstStyle/>
          <a:p>
            <a:pPr>
              <a:buClr>
                <a:srgbClr val="41C0CA"/>
              </a:buClr>
            </a:pPr>
            <a: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01.  Production </a:t>
            </a:r>
          </a:p>
          <a:p>
            <a:pPr>
              <a:buClr>
                <a:srgbClr val="41C0CA"/>
              </a:buClr>
            </a:pPr>
            <a:r>
              <a:rPr lang="en-US" dirty="0">
                <a:solidFill>
                  <a:schemeClr val="tx1"/>
                </a:solidFill>
              </a:rPr>
              <a:t>Review the Day Sheet by provider with the Master Schedule. Look for any discrepancies, errors or changes that need to be made to completed procedure entries. Flag any changes. </a:t>
            </a:r>
          </a:p>
          <a:p>
            <a:pPr>
              <a:buClr>
                <a:srgbClr val="41C0CA"/>
              </a:buClr>
            </a:pPr>
            <a:r>
              <a:rPr lang="en-US" dirty="0">
                <a:solidFill>
                  <a:schemeClr val="tx1"/>
                </a:solidFill>
              </a:rPr>
              <a:t>If no changes are necessary each provider initials their production totals on the Day Sheet.</a:t>
            </a:r>
          </a:p>
          <a:p>
            <a:pPr>
              <a:buClr>
                <a:srgbClr val="41C0CA"/>
              </a:buClr>
            </a:pPr>
            <a:endParaRPr lang="en-US" dirty="0">
              <a:solidFill>
                <a:schemeClr val="tx1"/>
              </a:solidFill>
            </a:endParaRPr>
          </a:p>
          <a:p>
            <a:pPr>
              <a:buClr>
                <a:srgbClr val="41C0CA"/>
              </a:buClr>
            </a:pPr>
            <a: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02.  Adjustment </a:t>
            </a:r>
          </a:p>
          <a:p>
            <a:pPr>
              <a:buClr>
                <a:srgbClr val="41C0CA"/>
              </a:buClr>
            </a:pPr>
            <a:r>
              <a:rPr lang="en-US" dirty="0">
                <a:solidFill>
                  <a:schemeClr val="tx1"/>
                </a:solidFill>
              </a:rPr>
              <a:t>Review Adjustment Day Sheet for any mislabeled or unusual looking adjustments. Inquire about such items. Use insurance EOBs when necessary to confirm proper insurance posting practices.</a:t>
            </a:r>
          </a:p>
        </p:txBody>
      </p:sp>
      <p:grpSp>
        <p:nvGrpSpPr>
          <p:cNvPr id="15" name="Group 14">
            <a:extLst>
              <a:ext uri="{FF2B5EF4-FFF2-40B4-BE49-F238E27FC236}">
                <a16:creationId xmlns="" xmlns:a16="http://schemas.microsoft.com/office/drawing/2014/main" id="{6A7DF50F-F043-FC46-BCE2-5A2CC68D2DF6}"/>
              </a:ext>
            </a:extLst>
          </p:cNvPr>
          <p:cNvGrpSpPr/>
          <p:nvPr/>
        </p:nvGrpSpPr>
        <p:grpSpPr>
          <a:xfrm>
            <a:off x="7528128" y="806187"/>
            <a:ext cx="1017225" cy="910760"/>
            <a:chOff x="4662932" y="1176273"/>
            <a:chExt cx="1017225" cy="910760"/>
          </a:xfrm>
        </p:grpSpPr>
        <p:sp>
          <p:nvSpPr>
            <p:cNvPr id="16" name="Hexagon 16">
              <a:extLst>
                <a:ext uri="{FF2B5EF4-FFF2-40B4-BE49-F238E27FC236}">
                  <a16:creationId xmlns="" xmlns:a16="http://schemas.microsoft.com/office/drawing/2014/main" id="{D9D2069D-689D-3D48-95EC-A9878B1D743B}"/>
                </a:ext>
              </a:extLst>
            </p:cNvPr>
            <p:cNvSpPr/>
            <p:nvPr/>
          </p:nvSpPr>
          <p:spPr>
            <a:xfrm rot="20029816">
              <a:off x="4662932" y="1176273"/>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chemeClr val="bg1"/>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 xmlns:a16="http://schemas.microsoft.com/office/drawing/2014/main" id="{F449A0B0-1741-8D4E-850D-B3C3B196DB65}"/>
                </a:ext>
              </a:extLst>
            </p:cNvPr>
            <p:cNvSpPr/>
            <p:nvPr/>
          </p:nvSpPr>
          <p:spPr>
            <a:xfrm>
              <a:off x="4992248" y="1429963"/>
              <a:ext cx="391771" cy="408420"/>
            </a:xfrm>
            <a:custGeom>
              <a:avLst/>
              <a:gdLst/>
              <a:ahLst/>
              <a:cxnLst>
                <a:cxn ang="3cd4">
                  <a:pos x="hc" y="t"/>
                </a:cxn>
                <a:cxn ang="cd2">
                  <a:pos x="l" y="vc"/>
                </a:cxn>
                <a:cxn ang="cd4">
                  <a:pos x="hc" y="b"/>
                </a:cxn>
                <a:cxn ang="0">
                  <a:pos x="r" y="vc"/>
                </a:cxn>
              </a:cxnLst>
              <a:rect l="l" t="t" r="r" b="b"/>
              <a:pathLst>
                <a:path w="1813" h="1890">
                  <a:moveTo>
                    <a:pt x="550" y="1250"/>
                  </a:moveTo>
                  <a:lnTo>
                    <a:pt x="691" y="1250"/>
                  </a:lnTo>
                  <a:cubicBezTo>
                    <a:pt x="705" y="1250"/>
                    <a:pt x="719" y="1238"/>
                    <a:pt x="719" y="1221"/>
                  </a:cubicBezTo>
                  <a:cubicBezTo>
                    <a:pt x="719" y="1207"/>
                    <a:pt x="708" y="1193"/>
                    <a:pt x="691" y="1193"/>
                  </a:cubicBezTo>
                  <a:lnTo>
                    <a:pt x="550" y="1193"/>
                  </a:lnTo>
                  <a:cubicBezTo>
                    <a:pt x="536" y="1193"/>
                    <a:pt x="522" y="1206"/>
                    <a:pt x="522" y="1221"/>
                  </a:cubicBezTo>
                  <a:cubicBezTo>
                    <a:pt x="522" y="1235"/>
                    <a:pt x="533" y="1250"/>
                    <a:pt x="550" y="1250"/>
                  </a:cubicBezTo>
                  <a:close/>
                  <a:moveTo>
                    <a:pt x="550" y="945"/>
                  </a:moveTo>
                  <a:lnTo>
                    <a:pt x="745" y="945"/>
                  </a:lnTo>
                  <a:cubicBezTo>
                    <a:pt x="759" y="945"/>
                    <a:pt x="773" y="934"/>
                    <a:pt x="773" y="917"/>
                  </a:cubicBezTo>
                  <a:cubicBezTo>
                    <a:pt x="773" y="903"/>
                    <a:pt x="762" y="888"/>
                    <a:pt x="745" y="888"/>
                  </a:cubicBezTo>
                  <a:lnTo>
                    <a:pt x="550" y="888"/>
                  </a:lnTo>
                  <a:cubicBezTo>
                    <a:pt x="536" y="888"/>
                    <a:pt x="522" y="900"/>
                    <a:pt x="522" y="917"/>
                  </a:cubicBezTo>
                  <a:cubicBezTo>
                    <a:pt x="522" y="931"/>
                    <a:pt x="533" y="945"/>
                    <a:pt x="550" y="945"/>
                  </a:cubicBezTo>
                  <a:close/>
                  <a:moveTo>
                    <a:pt x="550" y="637"/>
                  </a:moveTo>
                  <a:lnTo>
                    <a:pt x="702" y="637"/>
                  </a:lnTo>
                  <a:cubicBezTo>
                    <a:pt x="717" y="637"/>
                    <a:pt x="731" y="626"/>
                    <a:pt x="731" y="609"/>
                  </a:cubicBezTo>
                  <a:cubicBezTo>
                    <a:pt x="731" y="595"/>
                    <a:pt x="719" y="581"/>
                    <a:pt x="702" y="581"/>
                  </a:cubicBezTo>
                  <a:lnTo>
                    <a:pt x="550" y="581"/>
                  </a:lnTo>
                  <a:cubicBezTo>
                    <a:pt x="536" y="584"/>
                    <a:pt x="522" y="595"/>
                    <a:pt x="522" y="609"/>
                  </a:cubicBezTo>
                  <a:cubicBezTo>
                    <a:pt x="522" y="623"/>
                    <a:pt x="533" y="637"/>
                    <a:pt x="550" y="637"/>
                  </a:cubicBezTo>
                  <a:close/>
                  <a:moveTo>
                    <a:pt x="976" y="335"/>
                  </a:moveTo>
                  <a:lnTo>
                    <a:pt x="485" y="335"/>
                  </a:lnTo>
                  <a:cubicBezTo>
                    <a:pt x="465" y="335"/>
                    <a:pt x="451" y="321"/>
                    <a:pt x="451" y="302"/>
                  </a:cubicBezTo>
                  <a:lnTo>
                    <a:pt x="451" y="180"/>
                  </a:lnTo>
                  <a:cubicBezTo>
                    <a:pt x="451" y="160"/>
                    <a:pt x="465" y="146"/>
                    <a:pt x="485" y="146"/>
                  </a:cubicBezTo>
                  <a:lnTo>
                    <a:pt x="638" y="146"/>
                  </a:lnTo>
                  <a:cubicBezTo>
                    <a:pt x="652" y="146"/>
                    <a:pt x="666" y="135"/>
                    <a:pt x="666" y="118"/>
                  </a:cubicBezTo>
                  <a:cubicBezTo>
                    <a:pt x="666" y="81"/>
                    <a:pt x="694" y="53"/>
                    <a:pt x="731" y="53"/>
                  </a:cubicBezTo>
                  <a:cubicBezTo>
                    <a:pt x="767" y="53"/>
                    <a:pt x="796" y="81"/>
                    <a:pt x="796" y="118"/>
                  </a:cubicBezTo>
                  <a:cubicBezTo>
                    <a:pt x="796" y="132"/>
                    <a:pt x="807" y="146"/>
                    <a:pt x="824" y="146"/>
                  </a:cubicBezTo>
                  <a:lnTo>
                    <a:pt x="976" y="146"/>
                  </a:lnTo>
                  <a:cubicBezTo>
                    <a:pt x="996" y="146"/>
                    <a:pt x="1010" y="160"/>
                    <a:pt x="1010" y="180"/>
                  </a:cubicBezTo>
                  <a:lnTo>
                    <a:pt x="1010" y="302"/>
                  </a:lnTo>
                  <a:cubicBezTo>
                    <a:pt x="1010" y="321"/>
                    <a:pt x="996" y="335"/>
                    <a:pt x="976" y="335"/>
                  </a:cubicBezTo>
                  <a:close/>
                  <a:moveTo>
                    <a:pt x="1462" y="364"/>
                  </a:moveTo>
                  <a:cubicBezTo>
                    <a:pt x="1462" y="282"/>
                    <a:pt x="1399" y="214"/>
                    <a:pt x="1320" y="214"/>
                  </a:cubicBezTo>
                  <a:lnTo>
                    <a:pt x="1064" y="214"/>
                  </a:lnTo>
                  <a:lnTo>
                    <a:pt x="1064" y="180"/>
                  </a:lnTo>
                  <a:cubicBezTo>
                    <a:pt x="1064" y="132"/>
                    <a:pt x="1024" y="93"/>
                    <a:pt x="976" y="93"/>
                  </a:cubicBezTo>
                  <a:lnTo>
                    <a:pt x="846" y="93"/>
                  </a:lnTo>
                  <a:lnTo>
                    <a:pt x="846" y="90"/>
                  </a:lnTo>
                  <a:cubicBezTo>
                    <a:pt x="832" y="36"/>
                    <a:pt x="784" y="0"/>
                    <a:pt x="731" y="0"/>
                  </a:cubicBezTo>
                  <a:cubicBezTo>
                    <a:pt x="677" y="0"/>
                    <a:pt x="629" y="36"/>
                    <a:pt x="615" y="90"/>
                  </a:cubicBezTo>
                  <a:lnTo>
                    <a:pt x="615" y="93"/>
                  </a:lnTo>
                  <a:lnTo>
                    <a:pt x="485" y="93"/>
                  </a:lnTo>
                  <a:cubicBezTo>
                    <a:pt x="437" y="93"/>
                    <a:pt x="398" y="132"/>
                    <a:pt x="398" y="180"/>
                  </a:cubicBezTo>
                  <a:lnTo>
                    <a:pt x="398" y="214"/>
                  </a:lnTo>
                  <a:lnTo>
                    <a:pt x="141" y="214"/>
                  </a:lnTo>
                  <a:cubicBezTo>
                    <a:pt x="62" y="214"/>
                    <a:pt x="0" y="282"/>
                    <a:pt x="0" y="364"/>
                  </a:cubicBezTo>
                  <a:lnTo>
                    <a:pt x="0" y="1741"/>
                  </a:lnTo>
                  <a:cubicBezTo>
                    <a:pt x="0" y="1823"/>
                    <a:pt x="62" y="1890"/>
                    <a:pt x="141" y="1890"/>
                  </a:cubicBezTo>
                  <a:lnTo>
                    <a:pt x="423" y="1890"/>
                  </a:lnTo>
                  <a:cubicBezTo>
                    <a:pt x="437" y="1890"/>
                    <a:pt x="451" y="1879"/>
                    <a:pt x="451" y="1862"/>
                  </a:cubicBezTo>
                  <a:cubicBezTo>
                    <a:pt x="451" y="1848"/>
                    <a:pt x="440" y="1834"/>
                    <a:pt x="423" y="1834"/>
                  </a:cubicBezTo>
                  <a:lnTo>
                    <a:pt x="141" y="1834"/>
                  </a:lnTo>
                  <a:cubicBezTo>
                    <a:pt x="93" y="1834"/>
                    <a:pt x="53" y="1791"/>
                    <a:pt x="53" y="1738"/>
                  </a:cubicBezTo>
                  <a:lnTo>
                    <a:pt x="53" y="361"/>
                  </a:lnTo>
                  <a:cubicBezTo>
                    <a:pt x="53" y="307"/>
                    <a:pt x="93" y="265"/>
                    <a:pt x="141" y="265"/>
                  </a:cubicBezTo>
                  <a:lnTo>
                    <a:pt x="398" y="265"/>
                  </a:lnTo>
                  <a:lnTo>
                    <a:pt x="398" y="299"/>
                  </a:lnTo>
                  <a:cubicBezTo>
                    <a:pt x="398" y="347"/>
                    <a:pt x="437" y="386"/>
                    <a:pt x="485" y="386"/>
                  </a:cubicBezTo>
                  <a:lnTo>
                    <a:pt x="973" y="386"/>
                  </a:lnTo>
                  <a:cubicBezTo>
                    <a:pt x="1021" y="386"/>
                    <a:pt x="1061" y="347"/>
                    <a:pt x="1061" y="299"/>
                  </a:cubicBezTo>
                  <a:lnTo>
                    <a:pt x="1061" y="265"/>
                  </a:lnTo>
                  <a:lnTo>
                    <a:pt x="1318" y="265"/>
                  </a:lnTo>
                  <a:cubicBezTo>
                    <a:pt x="1366" y="265"/>
                    <a:pt x="1405" y="307"/>
                    <a:pt x="1405" y="361"/>
                  </a:cubicBezTo>
                  <a:lnTo>
                    <a:pt x="1405" y="928"/>
                  </a:lnTo>
                  <a:cubicBezTo>
                    <a:pt x="1405" y="942"/>
                    <a:pt x="1416" y="956"/>
                    <a:pt x="1433" y="956"/>
                  </a:cubicBezTo>
                  <a:cubicBezTo>
                    <a:pt x="1450" y="956"/>
                    <a:pt x="1462" y="945"/>
                    <a:pt x="1462" y="931"/>
                  </a:cubicBezTo>
                  <a:close/>
                  <a:moveTo>
                    <a:pt x="307" y="965"/>
                  </a:moveTo>
                  <a:cubicBezTo>
                    <a:pt x="279" y="965"/>
                    <a:pt x="259" y="942"/>
                    <a:pt x="259" y="917"/>
                  </a:cubicBezTo>
                  <a:cubicBezTo>
                    <a:pt x="259" y="888"/>
                    <a:pt x="282" y="869"/>
                    <a:pt x="307" y="869"/>
                  </a:cubicBezTo>
                  <a:cubicBezTo>
                    <a:pt x="333" y="866"/>
                    <a:pt x="355" y="888"/>
                    <a:pt x="355" y="917"/>
                  </a:cubicBezTo>
                  <a:cubicBezTo>
                    <a:pt x="355" y="945"/>
                    <a:pt x="333" y="965"/>
                    <a:pt x="307" y="965"/>
                  </a:cubicBezTo>
                  <a:close/>
                  <a:moveTo>
                    <a:pt x="305" y="812"/>
                  </a:moveTo>
                  <a:cubicBezTo>
                    <a:pt x="248" y="812"/>
                    <a:pt x="200" y="857"/>
                    <a:pt x="200" y="917"/>
                  </a:cubicBezTo>
                  <a:cubicBezTo>
                    <a:pt x="200" y="973"/>
                    <a:pt x="245" y="1021"/>
                    <a:pt x="305" y="1021"/>
                  </a:cubicBezTo>
                  <a:cubicBezTo>
                    <a:pt x="364" y="1018"/>
                    <a:pt x="409" y="973"/>
                    <a:pt x="409" y="917"/>
                  </a:cubicBezTo>
                  <a:cubicBezTo>
                    <a:pt x="409" y="860"/>
                    <a:pt x="364" y="812"/>
                    <a:pt x="305" y="812"/>
                  </a:cubicBezTo>
                  <a:close/>
                  <a:moveTo>
                    <a:pt x="307" y="657"/>
                  </a:moveTo>
                  <a:cubicBezTo>
                    <a:pt x="279" y="657"/>
                    <a:pt x="259" y="635"/>
                    <a:pt x="259" y="609"/>
                  </a:cubicBezTo>
                  <a:cubicBezTo>
                    <a:pt x="259" y="581"/>
                    <a:pt x="281" y="561"/>
                    <a:pt x="307" y="561"/>
                  </a:cubicBezTo>
                  <a:cubicBezTo>
                    <a:pt x="332" y="561"/>
                    <a:pt x="355" y="584"/>
                    <a:pt x="355" y="609"/>
                  </a:cubicBezTo>
                  <a:cubicBezTo>
                    <a:pt x="355" y="637"/>
                    <a:pt x="333" y="657"/>
                    <a:pt x="307" y="657"/>
                  </a:cubicBezTo>
                  <a:close/>
                  <a:moveTo>
                    <a:pt x="305" y="505"/>
                  </a:moveTo>
                  <a:cubicBezTo>
                    <a:pt x="248" y="505"/>
                    <a:pt x="200" y="550"/>
                    <a:pt x="200" y="609"/>
                  </a:cubicBezTo>
                  <a:cubicBezTo>
                    <a:pt x="200" y="666"/>
                    <a:pt x="245" y="714"/>
                    <a:pt x="305" y="714"/>
                  </a:cubicBezTo>
                  <a:cubicBezTo>
                    <a:pt x="364" y="714"/>
                    <a:pt x="409" y="668"/>
                    <a:pt x="409" y="609"/>
                  </a:cubicBezTo>
                  <a:cubicBezTo>
                    <a:pt x="409" y="553"/>
                    <a:pt x="364" y="505"/>
                    <a:pt x="305" y="505"/>
                  </a:cubicBezTo>
                  <a:close/>
                  <a:moveTo>
                    <a:pt x="307" y="1269"/>
                  </a:moveTo>
                  <a:cubicBezTo>
                    <a:pt x="279" y="1269"/>
                    <a:pt x="259" y="1246"/>
                    <a:pt x="259" y="1221"/>
                  </a:cubicBezTo>
                  <a:cubicBezTo>
                    <a:pt x="259" y="1195"/>
                    <a:pt x="282" y="1173"/>
                    <a:pt x="307" y="1173"/>
                  </a:cubicBezTo>
                  <a:cubicBezTo>
                    <a:pt x="333" y="1173"/>
                    <a:pt x="355" y="1192"/>
                    <a:pt x="355" y="1221"/>
                  </a:cubicBezTo>
                  <a:cubicBezTo>
                    <a:pt x="355" y="1249"/>
                    <a:pt x="333" y="1269"/>
                    <a:pt x="307" y="1269"/>
                  </a:cubicBezTo>
                  <a:close/>
                  <a:moveTo>
                    <a:pt x="305" y="1117"/>
                  </a:moveTo>
                  <a:cubicBezTo>
                    <a:pt x="248" y="1117"/>
                    <a:pt x="200" y="1162"/>
                    <a:pt x="200" y="1221"/>
                  </a:cubicBezTo>
                  <a:cubicBezTo>
                    <a:pt x="200" y="1278"/>
                    <a:pt x="245" y="1326"/>
                    <a:pt x="305" y="1326"/>
                  </a:cubicBezTo>
                  <a:cubicBezTo>
                    <a:pt x="364" y="1326"/>
                    <a:pt x="409" y="1277"/>
                    <a:pt x="409" y="1221"/>
                  </a:cubicBezTo>
                  <a:cubicBezTo>
                    <a:pt x="409" y="1164"/>
                    <a:pt x="364" y="1117"/>
                    <a:pt x="305" y="1117"/>
                  </a:cubicBezTo>
                  <a:close/>
                  <a:moveTo>
                    <a:pt x="1233" y="637"/>
                  </a:moveTo>
                  <a:cubicBezTo>
                    <a:pt x="1247" y="637"/>
                    <a:pt x="1261" y="626"/>
                    <a:pt x="1261" y="609"/>
                  </a:cubicBezTo>
                  <a:cubicBezTo>
                    <a:pt x="1261" y="595"/>
                    <a:pt x="1250" y="581"/>
                    <a:pt x="1233" y="581"/>
                  </a:cubicBezTo>
                  <a:lnTo>
                    <a:pt x="858" y="581"/>
                  </a:lnTo>
                  <a:cubicBezTo>
                    <a:pt x="844" y="581"/>
                    <a:pt x="829" y="592"/>
                    <a:pt x="829" y="609"/>
                  </a:cubicBezTo>
                  <a:cubicBezTo>
                    <a:pt x="829" y="626"/>
                    <a:pt x="841" y="637"/>
                    <a:pt x="858" y="637"/>
                  </a:cubicBezTo>
                  <a:close/>
                  <a:moveTo>
                    <a:pt x="892" y="888"/>
                  </a:moveTo>
                  <a:cubicBezTo>
                    <a:pt x="877" y="888"/>
                    <a:pt x="863" y="900"/>
                    <a:pt x="863" y="917"/>
                  </a:cubicBezTo>
                  <a:cubicBezTo>
                    <a:pt x="863" y="931"/>
                    <a:pt x="875" y="945"/>
                    <a:pt x="892" y="945"/>
                  </a:cubicBezTo>
                  <a:lnTo>
                    <a:pt x="1038" y="945"/>
                  </a:lnTo>
                  <a:cubicBezTo>
                    <a:pt x="1052" y="945"/>
                    <a:pt x="1066" y="934"/>
                    <a:pt x="1066" y="917"/>
                  </a:cubicBezTo>
                  <a:cubicBezTo>
                    <a:pt x="1066" y="903"/>
                    <a:pt x="1055" y="888"/>
                    <a:pt x="1038" y="888"/>
                  </a:cubicBezTo>
                  <a:close/>
                  <a:moveTo>
                    <a:pt x="1662" y="1797"/>
                  </a:moveTo>
                  <a:cubicBezTo>
                    <a:pt x="1662" y="1817"/>
                    <a:pt x="1645" y="1834"/>
                    <a:pt x="1625" y="1834"/>
                  </a:cubicBezTo>
                  <a:lnTo>
                    <a:pt x="1493" y="1834"/>
                  </a:lnTo>
                  <a:cubicBezTo>
                    <a:pt x="1473" y="1834"/>
                    <a:pt x="1456" y="1817"/>
                    <a:pt x="1456" y="1797"/>
                  </a:cubicBezTo>
                  <a:lnTo>
                    <a:pt x="1456" y="1145"/>
                  </a:lnTo>
                  <a:cubicBezTo>
                    <a:pt x="1456" y="1126"/>
                    <a:pt x="1473" y="1109"/>
                    <a:pt x="1493" y="1109"/>
                  </a:cubicBezTo>
                  <a:lnTo>
                    <a:pt x="1625" y="1109"/>
                  </a:lnTo>
                  <a:cubicBezTo>
                    <a:pt x="1645" y="1109"/>
                    <a:pt x="1662" y="1126"/>
                    <a:pt x="1662" y="1145"/>
                  </a:cubicBezTo>
                  <a:close/>
                  <a:moveTo>
                    <a:pt x="1405" y="1797"/>
                  </a:moveTo>
                  <a:cubicBezTo>
                    <a:pt x="1405" y="1817"/>
                    <a:pt x="1388" y="1834"/>
                    <a:pt x="1368" y="1834"/>
                  </a:cubicBezTo>
                  <a:lnTo>
                    <a:pt x="1236" y="1834"/>
                  </a:lnTo>
                  <a:cubicBezTo>
                    <a:pt x="1216" y="1834"/>
                    <a:pt x="1199" y="1817"/>
                    <a:pt x="1199" y="1797"/>
                  </a:cubicBezTo>
                  <a:lnTo>
                    <a:pt x="1199" y="1464"/>
                  </a:lnTo>
                  <a:cubicBezTo>
                    <a:pt x="1199" y="1444"/>
                    <a:pt x="1216" y="1427"/>
                    <a:pt x="1236" y="1427"/>
                  </a:cubicBezTo>
                  <a:lnTo>
                    <a:pt x="1368" y="1427"/>
                  </a:lnTo>
                  <a:cubicBezTo>
                    <a:pt x="1388" y="1427"/>
                    <a:pt x="1405" y="1444"/>
                    <a:pt x="1405" y="1464"/>
                  </a:cubicBezTo>
                  <a:close/>
                  <a:moveTo>
                    <a:pt x="1145" y="1797"/>
                  </a:moveTo>
                  <a:cubicBezTo>
                    <a:pt x="1145" y="1817"/>
                    <a:pt x="1129" y="1834"/>
                    <a:pt x="1109" y="1834"/>
                  </a:cubicBezTo>
                  <a:lnTo>
                    <a:pt x="976" y="1834"/>
                  </a:lnTo>
                  <a:cubicBezTo>
                    <a:pt x="956" y="1834"/>
                    <a:pt x="939" y="1817"/>
                    <a:pt x="939" y="1797"/>
                  </a:cubicBezTo>
                  <a:lnTo>
                    <a:pt x="939" y="1337"/>
                  </a:lnTo>
                  <a:cubicBezTo>
                    <a:pt x="939" y="1317"/>
                    <a:pt x="956" y="1300"/>
                    <a:pt x="976" y="1300"/>
                  </a:cubicBezTo>
                  <a:lnTo>
                    <a:pt x="1109" y="1300"/>
                  </a:lnTo>
                  <a:cubicBezTo>
                    <a:pt x="1129" y="1300"/>
                    <a:pt x="1145" y="1317"/>
                    <a:pt x="1145" y="1337"/>
                  </a:cubicBezTo>
                  <a:close/>
                  <a:moveTo>
                    <a:pt x="886" y="1797"/>
                  </a:moveTo>
                  <a:cubicBezTo>
                    <a:pt x="886" y="1817"/>
                    <a:pt x="869" y="1834"/>
                    <a:pt x="849" y="1834"/>
                  </a:cubicBezTo>
                  <a:lnTo>
                    <a:pt x="717" y="1834"/>
                  </a:lnTo>
                  <a:cubicBezTo>
                    <a:pt x="697" y="1834"/>
                    <a:pt x="680" y="1817"/>
                    <a:pt x="680" y="1797"/>
                  </a:cubicBezTo>
                  <a:lnTo>
                    <a:pt x="680" y="1597"/>
                  </a:lnTo>
                  <a:cubicBezTo>
                    <a:pt x="680" y="1577"/>
                    <a:pt x="697" y="1560"/>
                    <a:pt x="717" y="1560"/>
                  </a:cubicBezTo>
                  <a:lnTo>
                    <a:pt x="849" y="1560"/>
                  </a:lnTo>
                  <a:cubicBezTo>
                    <a:pt x="869" y="1560"/>
                    <a:pt x="886" y="1577"/>
                    <a:pt x="886" y="1597"/>
                  </a:cubicBezTo>
                  <a:close/>
                  <a:moveTo>
                    <a:pt x="1755" y="1831"/>
                  </a:moveTo>
                  <a:cubicBezTo>
                    <a:pt x="1735" y="1831"/>
                    <a:pt x="1718" y="1814"/>
                    <a:pt x="1718" y="1794"/>
                  </a:cubicBezTo>
                  <a:lnTo>
                    <a:pt x="1718" y="1120"/>
                  </a:lnTo>
                  <a:cubicBezTo>
                    <a:pt x="1718" y="1083"/>
                    <a:pt x="1687" y="1052"/>
                    <a:pt x="1651" y="1052"/>
                  </a:cubicBezTo>
                  <a:lnTo>
                    <a:pt x="1473" y="1052"/>
                  </a:lnTo>
                  <a:cubicBezTo>
                    <a:pt x="1433" y="1052"/>
                    <a:pt x="1405" y="1083"/>
                    <a:pt x="1405" y="1120"/>
                  </a:cubicBezTo>
                  <a:lnTo>
                    <a:pt x="1405" y="1332"/>
                  </a:lnTo>
                  <a:cubicBezTo>
                    <a:pt x="1405" y="1351"/>
                    <a:pt x="1388" y="1368"/>
                    <a:pt x="1368" y="1368"/>
                  </a:cubicBezTo>
                  <a:lnTo>
                    <a:pt x="1236" y="1368"/>
                  </a:lnTo>
                  <a:cubicBezTo>
                    <a:pt x="1216" y="1368"/>
                    <a:pt x="1199" y="1351"/>
                    <a:pt x="1199" y="1332"/>
                  </a:cubicBezTo>
                  <a:lnTo>
                    <a:pt x="1199" y="1306"/>
                  </a:lnTo>
                  <a:cubicBezTo>
                    <a:pt x="1199" y="1269"/>
                    <a:pt x="1168" y="1238"/>
                    <a:pt x="1131" y="1238"/>
                  </a:cubicBezTo>
                  <a:lnTo>
                    <a:pt x="954" y="1238"/>
                  </a:lnTo>
                  <a:cubicBezTo>
                    <a:pt x="917" y="1238"/>
                    <a:pt x="886" y="1269"/>
                    <a:pt x="886" y="1306"/>
                  </a:cubicBezTo>
                  <a:lnTo>
                    <a:pt x="886" y="1464"/>
                  </a:lnTo>
                  <a:cubicBezTo>
                    <a:pt x="886" y="1484"/>
                    <a:pt x="869" y="1501"/>
                    <a:pt x="849" y="1501"/>
                  </a:cubicBezTo>
                  <a:lnTo>
                    <a:pt x="694" y="1501"/>
                  </a:lnTo>
                  <a:cubicBezTo>
                    <a:pt x="657" y="1501"/>
                    <a:pt x="626" y="1532"/>
                    <a:pt x="626" y="1569"/>
                  </a:cubicBezTo>
                  <a:lnTo>
                    <a:pt x="626" y="1808"/>
                  </a:lnTo>
                  <a:cubicBezTo>
                    <a:pt x="626" y="1817"/>
                    <a:pt x="618" y="1825"/>
                    <a:pt x="609" y="1825"/>
                  </a:cubicBezTo>
                  <a:lnTo>
                    <a:pt x="575" y="1825"/>
                  </a:lnTo>
                  <a:cubicBezTo>
                    <a:pt x="536" y="1825"/>
                    <a:pt x="536" y="1882"/>
                    <a:pt x="575" y="1882"/>
                  </a:cubicBezTo>
                  <a:lnTo>
                    <a:pt x="1783" y="1882"/>
                  </a:lnTo>
                  <a:cubicBezTo>
                    <a:pt x="1823" y="1887"/>
                    <a:pt x="1823" y="1831"/>
                    <a:pt x="1783" y="1831"/>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21839762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3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3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100"/>
                            </p:stCondLst>
                            <p:childTnLst>
                              <p:par>
                                <p:cTn id="20" presetID="2" presetClass="entr" presetSubtype="4"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3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3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400"/>
                            </p:stCondLst>
                            <p:childTnLst>
                              <p:par>
                                <p:cTn id="25" presetID="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3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Step Two</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t>Reviewing Instructions for Provider</a:t>
            </a:r>
            <a:endParaRPr lang="en-US" dirty="0">
              <a:solidFill>
                <a:schemeClr val="tx1"/>
              </a:solidFill>
            </a:endParaRP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3" y="1551901"/>
            <a:ext cx="8178789" cy="3274097"/>
          </a:xfrm>
        </p:spPr>
        <p:txBody>
          <a:bodyPr/>
          <a:lstStyle/>
          <a:p>
            <a:pPr>
              <a:buClr>
                <a:srgbClr val="41C0CA"/>
              </a:buClr>
            </a:pPr>
            <a: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03. Refunds and Credits Balances </a:t>
            </a:r>
          </a:p>
          <a:p>
            <a:pPr>
              <a:buClr>
                <a:srgbClr val="41C0CA"/>
              </a:buClr>
            </a:pPr>
            <a:r>
              <a:rPr lang="en-US" dirty="0">
                <a:solidFill>
                  <a:schemeClr val="tx1"/>
                </a:solidFill>
              </a:rPr>
              <a:t>Refunds to patients and insurance companies must be shown on the Adjustment Day Sheet. Refunds must be documented and the evidence approved by doctor. Reminder- accounts must be reconciled with the EOBs prior to issuing a refund.</a:t>
            </a:r>
          </a:p>
          <a:p>
            <a:pPr>
              <a:buClr>
                <a:srgbClr val="41C0CA"/>
              </a:buClr>
            </a:pPr>
            <a:endParaRPr lang="en-US" dirty="0">
              <a:solidFill>
                <a:schemeClr val="tx1"/>
              </a:solidFill>
            </a:endParaRPr>
          </a:p>
          <a:p>
            <a:pPr>
              <a:buClr>
                <a:srgbClr val="41C0CA"/>
              </a:buClr>
            </a:pPr>
            <a:r>
              <a:rPr lang="en-US" sz="1800"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04. Wrap up </a:t>
            </a:r>
          </a:p>
          <a:p>
            <a:pPr>
              <a:buClr>
                <a:srgbClr val="41C0CA"/>
              </a:buClr>
            </a:pPr>
            <a:r>
              <a:rPr lang="en-US" dirty="0">
                <a:solidFill>
                  <a:schemeClr val="tx1"/>
                </a:solidFill>
              </a:rPr>
              <a:t>Return the Folder to the administrative desk after review. If no revisions are necessary the doctor signs off by initialing documents in the lower right corner. If revisions are necessary updated copies are returned to the doctor’s desk in the Folder for final review. The Folder must include the original document as a reference. Documents are then filed by day and month in a 3-inch binder.</a:t>
            </a:r>
          </a:p>
        </p:txBody>
      </p:sp>
      <p:cxnSp>
        <p:nvCxnSpPr>
          <p:cNvPr id="9" name="Straight Connector 8">
            <a:extLst>
              <a:ext uri="{FF2B5EF4-FFF2-40B4-BE49-F238E27FC236}">
                <a16:creationId xmlns="" xmlns:a16="http://schemas.microsoft.com/office/drawing/2014/main" id="{7842739E-7E4F-3B48-8248-16A9448D7C24}"/>
              </a:ext>
            </a:extLst>
          </p:cNvPr>
          <p:cNvCxnSpPr>
            <a:cxnSpLocks/>
          </p:cNvCxnSpPr>
          <p:nvPr/>
        </p:nvCxnSpPr>
        <p:spPr>
          <a:xfrm>
            <a:off x="0" y="1270445"/>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 xmlns:a16="http://schemas.microsoft.com/office/drawing/2014/main" id="{694FDE10-B436-D545-8912-6952FDD7FCB1}"/>
              </a:ext>
            </a:extLst>
          </p:cNvPr>
          <p:cNvGrpSpPr/>
          <p:nvPr/>
        </p:nvGrpSpPr>
        <p:grpSpPr>
          <a:xfrm>
            <a:off x="7528128" y="806187"/>
            <a:ext cx="1017225" cy="910760"/>
            <a:chOff x="4662932" y="1176273"/>
            <a:chExt cx="1017225" cy="910760"/>
          </a:xfrm>
        </p:grpSpPr>
        <p:sp>
          <p:nvSpPr>
            <p:cNvPr id="12" name="Hexagon 16">
              <a:extLst>
                <a:ext uri="{FF2B5EF4-FFF2-40B4-BE49-F238E27FC236}">
                  <a16:creationId xmlns="" xmlns:a16="http://schemas.microsoft.com/office/drawing/2014/main" id="{16A4461E-E985-3241-A911-C2AE3E84E7B5}"/>
                </a:ext>
              </a:extLst>
            </p:cNvPr>
            <p:cNvSpPr/>
            <p:nvPr/>
          </p:nvSpPr>
          <p:spPr>
            <a:xfrm rot="20029816">
              <a:off x="4662932" y="1176273"/>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chemeClr val="bg1"/>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 xmlns:a16="http://schemas.microsoft.com/office/drawing/2014/main" id="{F97A7CE3-AF79-BB43-8A41-9C0AEE4D214C}"/>
                </a:ext>
              </a:extLst>
            </p:cNvPr>
            <p:cNvSpPr/>
            <p:nvPr/>
          </p:nvSpPr>
          <p:spPr>
            <a:xfrm>
              <a:off x="4992248" y="1429963"/>
              <a:ext cx="391771" cy="408420"/>
            </a:xfrm>
            <a:custGeom>
              <a:avLst/>
              <a:gdLst/>
              <a:ahLst/>
              <a:cxnLst>
                <a:cxn ang="3cd4">
                  <a:pos x="hc" y="t"/>
                </a:cxn>
                <a:cxn ang="cd2">
                  <a:pos x="l" y="vc"/>
                </a:cxn>
                <a:cxn ang="cd4">
                  <a:pos x="hc" y="b"/>
                </a:cxn>
                <a:cxn ang="0">
                  <a:pos x="r" y="vc"/>
                </a:cxn>
              </a:cxnLst>
              <a:rect l="l" t="t" r="r" b="b"/>
              <a:pathLst>
                <a:path w="1813" h="1890">
                  <a:moveTo>
                    <a:pt x="550" y="1250"/>
                  </a:moveTo>
                  <a:lnTo>
                    <a:pt x="691" y="1250"/>
                  </a:lnTo>
                  <a:cubicBezTo>
                    <a:pt x="705" y="1250"/>
                    <a:pt x="719" y="1238"/>
                    <a:pt x="719" y="1221"/>
                  </a:cubicBezTo>
                  <a:cubicBezTo>
                    <a:pt x="719" y="1207"/>
                    <a:pt x="708" y="1193"/>
                    <a:pt x="691" y="1193"/>
                  </a:cubicBezTo>
                  <a:lnTo>
                    <a:pt x="550" y="1193"/>
                  </a:lnTo>
                  <a:cubicBezTo>
                    <a:pt x="536" y="1193"/>
                    <a:pt x="522" y="1206"/>
                    <a:pt x="522" y="1221"/>
                  </a:cubicBezTo>
                  <a:cubicBezTo>
                    <a:pt x="522" y="1235"/>
                    <a:pt x="533" y="1250"/>
                    <a:pt x="550" y="1250"/>
                  </a:cubicBezTo>
                  <a:close/>
                  <a:moveTo>
                    <a:pt x="550" y="945"/>
                  </a:moveTo>
                  <a:lnTo>
                    <a:pt x="745" y="945"/>
                  </a:lnTo>
                  <a:cubicBezTo>
                    <a:pt x="759" y="945"/>
                    <a:pt x="773" y="934"/>
                    <a:pt x="773" y="917"/>
                  </a:cubicBezTo>
                  <a:cubicBezTo>
                    <a:pt x="773" y="903"/>
                    <a:pt x="762" y="888"/>
                    <a:pt x="745" y="888"/>
                  </a:cubicBezTo>
                  <a:lnTo>
                    <a:pt x="550" y="888"/>
                  </a:lnTo>
                  <a:cubicBezTo>
                    <a:pt x="536" y="888"/>
                    <a:pt x="522" y="900"/>
                    <a:pt x="522" y="917"/>
                  </a:cubicBezTo>
                  <a:cubicBezTo>
                    <a:pt x="522" y="931"/>
                    <a:pt x="533" y="945"/>
                    <a:pt x="550" y="945"/>
                  </a:cubicBezTo>
                  <a:close/>
                  <a:moveTo>
                    <a:pt x="550" y="637"/>
                  </a:moveTo>
                  <a:lnTo>
                    <a:pt x="702" y="637"/>
                  </a:lnTo>
                  <a:cubicBezTo>
                    <a:pt x="717" y="637"/>
                    <a:pt x="731" y="626"/>
                    <a:pt x="731" y="609"/>
                  </a:cubicBezTo>
                  <a:cubicBezTo>
                    <a:pt x="731" y="595"/>
                    <a:pt x="719" y="581"/>
                    <a:pt x="702" y="581"/>
                  </a:cubicBezTo>
                  <a:lnTo>
                    <a:pt x="550" y="581"/>
                  </a:lnTo>
                  <a:cubicBezTo>
                    <a:pt x="536" y="584"/>
                    <a:pt x="522" y="595"/>
                    <a:pt x="522" y="609"/>
                  </a:cubicBezTo>
                  <a:cubicBezTo>
                    <a:pt x="522" y="623"/>
                    <a:pt x="533" y="637"/>
                    <a:pt x="550" y="637"/>
                  </a:cubicBezTo>
                  <a:close/>
                  <a:moveTo>
                    <a:pt x="976" y="335"/>
                  </a:moveTo>
                  <a:lnTo>
                    <a:pt x="485" y="335"/>
                  </a:lnTo>
                  <a:cubicBezTo>
                    <a:pt x="465" y="335"/>
                    <a:pt x="451" y="321"/>
                    <a:pt x="451" y="302"/>
                  </a:cubicBezTo>
                  <a:lnTo>
                    <a:pt x="451" y="180"/>
                  </a:lnTo>
                  <a:cubicBezTo>
                    <a:pt x="451" y="160"/>
                    <a:pt x="465" y="146"/>
                    <a:pt x="485" y="146"/>
                  </a:cubicBezTo>
                  <a:lnTo>
                    <a:pt x="638" y="146"/>
                  </a:lnTo>
                  <a:cubicBezTo>
                    <a:pt x="652" y="146"/>
                    <a:pt x="666" y="135"/>
                    <a:pt x="666" y="118"/>
                  </a:cubicBezTo>
                  <a:cubicBezTo>
                    <a:pt x="666" y="81"/>
                    <a:pt x="694" y="53"/>
                    <a:pt x="731" y="53"/>
                  </a:cubicBezTo>
                  <a:cubicBezTo>
                    <a:pt x="767" y="53"/>
                    <a:pt x="796" y="81"/>
                    <a:pt x="796" y="118"/>
                  </a:cubicBezTo>
                  <a:cubicBezTo>
                    <a:pt x="796" y="132"/>
                    <a:pt x="807" y="146"/>
                    <a:pt x="824" y="146"/>
                  </a:cubicBezTo>
                  <a:lnTo>
                    <a:pt x="976" y="146"/>
                  </a:lnTo>
                  <a:cubicBezTo>
                    <a:pt x="996" y="146"/>
                    <a:pt x="1010" y="160"/>
                    <a:pt x="1010" y="180"/>
                  </a:cubicBezTo>
                  <a:lnTo>
                    <a:pt x="1010" y="302"/>
                  </a:lnTo>
                  <a:cubicBezTo>
                    <a:pt x="1010" y="321"/>
                    <a:pt x="996" y="335"/>
                    <a:pt x="976" y="335"/>
                  </a:cubicBezTo>
                  <a:close/>
                  <a:moveTo>
                    <a:pt x="1462" y="364"/>
                  </a:moveTo>
                  <a:cubicBezTo>
                    <a:pt x="1462" y="282"/>
                    <a:pt x="1399" y="214"/>
                    <a:pt x="1320" y="214"/>
                  </a:cubicBezTo>
                  <a:lnTo>
                    <a:pt x="1064" y="214"/>
                  </a:lnTo>
                  <a:lnTo>
                    <a:pt x="1064" y="180"/>
                  </a:lnTo>
                  <a:cubicBezTo>
                    <a:pt x="1064" y="132"/>
                    <a:pt x="1024" y="93"/>
                    <a:pt x="976" y="93"/>
                  </a:cubicBezTo>
                  <a:lnTo>
                    <a:pt x="846" y="93"/>
                  </a:lnTo>
                  <a:lnTo>
                    <a:pt x="846" y="90"/>
                  </a:lnTo>
                  <a:cubicBezTo>
                    <a:pt x="832" y="36"/>
                    <a:pt x="784" y="0"/>
                    <a:pt x="731" y="0"/>
                  </a:cubicBezTo>
                  <a:cubicBezTo>
                    <a:pt x="677" y="0"/>
                    <a:pt x="629" y="36"/>
                    <a:pt x="615" y="90"/>
                  </a:cubicBezTo>
                  <a:lnTo>
                    <a:pt x="615" y="93"/>
                  </a:lnTo>
                  <a:lnTo>
                    <a:pt x="485" y="93"/>
                  </a:lnTo>
                  <a:cubicBezTo>
                    <a:pt x="437" y="93"/>
                    <a:pt x="398" y="132"/>
                    <a:pt x="398" y="180"/>
                  </a:cubicBezTo>
                  <a:lnTo>
                    <a:pt x="398" y="214"/>
                  </a:lnTo>
                  <a:lnTo>
                    <a:pt x="141" y="214"/>
                  </a:lnTo>
                  <a:cubicBezTo>
                    <a:pt x="62" y="214"/>
                    <a:pt x="0" y="282"/>
                    <a:pt x="0" y="364"/>
                  </a:cubicBezTo>
                  <a:lnTo>
                    <a:pt x="0" y="1741"/>
                  </a:lnTo>
                  <a:cubicBezTo>
                    <a:pt x="0" y="1823"/>
                    <a:pt x="62" y="1890"/>
                    <a:pt x="141" y="1890"/>
                  </a:cubicBezTo>
                  <a:lnTo>
                    <a:pt x="423" y="1890"/>
                  </a:lnTo>
                  <a:cubicBezTo>
                    <a:pt x="437" y="1890"/>
                    <a:pt x="451" y="1879"/>
                    <a:pt x="451" y="1862"/>
                  </a:cubicBezTo>
                  <a:cubicBezTo>
                    <a:pt x="451" y="1848"/>
                    <a:pt x="440" y="1834"/>
                    <a:pt x="423" y="1834"/>
                  </a:cubicBezTo>
                  <a:lnTo>
                    <a:pt x="141" y="1834"/>
                  </a:lnTo>
                  <a:cubicBezTo>
                    <a:pt x="93" y="1834"/>
                    <a:pt x="53" y="1791"/>
                    <a:pt x="53" y="1738"/>
                  </a:cubicBezTo>
                  <a:lnTo>
                    <a:pt x="53" y="361"/>
                  </a:lnTo>
                  <a:cubicBezTo>
                    <a:pt x="53" y="307"/>
                    <a:pt x="93" y="265"/>
                    <a:pt x="141" y="265"/>
                  </a:cubicBezTo>
                  <a:lnTo>
                    <a:pt x="398" y="265"/>
                  </a:lnTo>
                  <a:lnTo>
                    <a:pt x="398" y="299"/>
                  </a:lnTo>
                  <a:cubicBezTo>
                    <a:pt x="398" y="347"/>
                    <a:pt x="437" y="386"/>
                    <a:pt x="485" y="386"/>
                  </a:cubicBezTo>
                  <a:lnTo>
                    <a:pt x="973" y="386"/>
                  </a:lnTo>
                  <a:cubicBezTo>
                    <a:pt x="1021" y="386"/>
                    <a:pt x="1061" y="347"/>
                    <a:pt x="1061" y="299"/>
                  </a:cubicBezTo>
                  <a:lnTo>
                    <a:pt x="1061" y="265"/>
                  </a:lnTo>
                  <a:lnTo>
                    <a:pt x="1318" y="265"/>
                  </a:lnTo>
                  <a:cubicBezTo>
                    <a:pt x="1366" y="265"/>
                    <a:pt x="1405" y="307"/>
                    <a:pt x="1405" y="361"/>
                  </a:cubicBezTo>
                  <a:lnTo>
                    <a:pt x="1405" y="928"/>
                  </a:lnTo>
                  <a:cubicBezTo>
                    <a:pt x="1405" y="942"/>
                    <a:pt x="1416" y="956"/>
                    <a:pt x="1433" y="956"/>
                  </a:cubicBezTo>
                  <a:cubicBezTo>
                    <a:pt x="1450" y="956"/>
                    <a:pt x="1462" y="945"/>
                    <a:pt x="1462" y="931"/>
                  </a:cubicBezTo>
                  <a:close/>
                  <a:moveTo>
                    <a:pt x="307" y="965"/>
                  </a:moveTo>
                  <a:cubicBezTo>
                    <a:pt x="279" y="965"/>
                    <a:pt x="259" y="942"/>
                    <a:pt x="259" y="917"/>
                  </a:cubicBezTo>
                  <a:cubicBezTo>
                    <a:pt x="259" y="888"/>
                    <a:pt x="282" y="869"/>
                    <a:pt x="307" y="869"/>
                  </a:cubicBezTo>
                  <a:cubicBezTo>
                    <a:pt x="333" y="866"/>
                    <a:pt x="355" y="888"/>
                    <a:pt x="355" y="917"/>
                  </a:cubicBezTo>
                  <a:cubicBezTo>
                    <a:pt x="355" y="945"/>
                    <a:pt x="333" y="965"/>
                    <a:pt x="307" y="965"/>
                  </a:cubicBezTo>
                  <a:close/>
                  <a:moveTo>
                    <a:pt x="305" y="812"/>
                  </a:moveTo>
                  <a:cubicBezTo>
                    <a:pt x="248" y="812"/>
                    <a:pt x="200" y="857"/>
                    <a:pt x="200" y="917"/>
                  </a:cubicBezTo>
                  <a:cubicBezTo>
                    <a:pt x="200" y="973"/>
                    <a:pt x="245" y="1021"/>
                    <a:pt x="305" y="1021"/>
                  </a:cubicBezTo>
                  <a:cubicBezTo>
                    <a:pt x="364" y="1018"/>
                    <a:pt x="409" y="973"/>
                    <a:pt x="409" y="917"/>
                  </a:cubicBezTo>
                  <a:cubicBezTo>
                    <a:pt x="409" y="860"/>
                    <a:pt x="364" y="812"/>
                    <a:pt x="305" y="812"/>
                  </a:cubicBezTo>
                  <a:close/>
                  <a:moveTo>
                    <a:pt x="307" y="657"/>
                  </a:moveTo>
                  <a:cubicBezTo>
                    <a:pt x="279" y="657"/>
                    <a:pt x="259" y="635"/>
                    <a:pt x="259" y="609"/>
                  </a:cubicBezTo>
                  <a:cubicBezTo>
                    <a:pt x="259" y="581"/>
                    <a:pt x="281" y="561"/>
                    <a:pt x="307" y="561"/>
                  </a:cubicBezTo>
                  <a:cubicBezTo>
                    <a:pt x="332" y="561"/>
                    <a:pt x="355" y="584"/>
                    <a:pt x="355" y="609"/>
                  </a:cubicBezTo>
                  <a:cubicBezTo>
                    <a:pt x="355" y="637"/>
                    <a:pt x="333" y="657"/>
                    <a:pt x="307" y="657"/>
                  </a:cubicBezTo>
                  <a:close/>
                  <a:moveTo>
                    <a:pt x="305" y="505"/>
                  </a:moveTo>
                  <a:cubicBezTo>
                    <a:pt x="248" y="505"/>
                    <a:pt x="200" y="550"/>
                    <a:pt x="200" y="609"/>
                  </a:cubicBezTo>
                  <a:cubicBezTo>
                    <a:pt x="200" y="666"/>
                    <a:pt x="245" y="714"/>
                    <a:pt x="305" y="714"/>
                  </a:cubicBezTo>
                  <a:cubicBezTo>
                    <a:pt x="364" y="714"/>
                    <a:pt x="409" y="668"/>
                    <a:pt x="409" y="609"/>
                  </a:cubicBezTo>
                  <a:cubicBezTo>
                    <a:pt x="409" y="553"/>
                    <a:pt x="364" y="505"/>
                    <a:pt x="305" y="505"/>
                  </a:cubicBezTo>
                  <a:close/>
                  <a:moveTo>
                    <a:pt x="307" y="1269"/>
                  </a:moveTo>
                  <a:cubicBezTo>
                    <a:pt x="279" y="1269"/>
                    <a:pt x="259" y="1246"/>
                    <a:pt x="259" y="1221"/>
                  </a:cubicBezTo>
                  <a:cubicBezTo>
                    <a:pt x="259" y="1195"/>
                    <a:pt x="282" y="1173"/>
                    <a:pt x="307" y="1173"/>
                  </a:cubicBezTo>
                  <a:cubicBezTo>
                    <a:pt x="333" y="1173"/>
                    <a:pt x="355" y="1192"/>
                    <a:pt x="355" y="1221"/>
                  </a:cubicBezTo>
                  <a:cubicBezTo>
                    <a:pt x="355" y="1249"/>
                    <a:pt x="333" y="1269"/>
                    <a:pt x="307" y="1269"/>
                  </a:cubicBezTo>
                  <a:close/>
                  <a:moveTo>
                    <a:pt x="305" y="1117"/>
                  </a:moveTo>
                  <a:cubicBezTo>
                    <a:pt x="248" y="1117"/>
                    <a:pt x="200" y="1162"/>
                    <a:pt x="200" y="1221"/>
                  </a:cubicBezTo>
                  <a:cubicBezTo>
                    <a:pt x="200" y="1278"/>
                    <a:pt x="245" y="1326"/>
                    <a:pt x="305" y="1326"/>
                  </a:cubicBezTo>
                  <a:cubicBezTo>
                    <a:pt x="364" y="1326"/>
                    <a:pt x="409" y="1277"/>
                    <a:pt x="409" y="1221"/>
                  </a:cubicBezTo>
                  <a:cubicBezTo>
                    <a:pt x="409" y="1164"/>
                    <a:pt x="364" y="1117"/>
                    <a:pt x="305" y="1117"/>
                  </a:cubicBezTo>
                  <a:close/>
                  <a:moveTo>
                    <a:pt x="1233" y="637"/>
                  </a:moveTo>
                  <a:cubicBezTo>
                    <a:pt x="1247" y="637"/>
                    <a:pt x="1261" y="626"/>
                    <a:pt x="1261" y="609"/>
                  </a:cubicBezTo>
                  <a:cubicBezTo>
                    <a:pt x="1261" y="595"/>
                    <a:pt x="1250" y="581"/>
                    <a:pt x="1233" y="581"/>
                  </a:cubicBezTo>
                  <a:lnTo>
                    <a:pt x="858" y="581"/>
                  </a:lnTo>
                  <a:cubicBezTo>
                    <a:pt x="844" y="581"/>
                    <a:pt x="829" y="592"/>
                    <a:pt x="829" y="609"/>
                  </a:cubicBezTo>
                  <a:cubicBezTo>
                    <a:pt x="829" y="626"/>
                    <a:pt x="841" y="637"/>
                    <a:pt x="858" y="637"/>
                  </a:cubicBezTo>
                  <a:close/>
                  <a:moveTo>
                    <a:pt x="892" y="888"/>
                  </a:moveTo>
                  <a:cubicBezTo>
                    <a:pt x="877" y="888"/>
                    <a:pt x="863" y="900"/>
                    <a:pt x="863" y="917"/>
                  </a:cubicBezTo>
                  <a:cubicBezTo>
                    <a:pt x="863" y="931"/>
                    <a:pt x="875" y="945"/>
                    <a:pt x="892" y="945"/>
                  </a:cubicBezTo>
                  <a:lnTo>
                    <a:pt x="1038" y="945"/>
                  </a:lnTo>
                  <a:cubicBezTo>
                    <a:pt x="1052" y="945"/>
                    <a:pt x="1066" y="934"/>
                    <a:pt x="1066" y="917"/>
                  </a:cubicBezTo>
                  <a:cubicBezTo>
                    <a:pt x="1066" y="903"/>
                    <a:pt x="1055" y="888"/>
                    <a:pt x="1038" y="888"/>
                  </a:cubicBezTo>
                  <a:close/>
                  <a:moveTo>
                    <a:pt x="1662" y="1797"/>
                  </a:moveTo>
                  <a:cubicBezTo>
                    <a:pt x="1662" y="1817"/>
                    <a:pt x="1645" y="1834"/>
                    <a:pt x="1625" y="1834"/>
                  </a:cubicBezTo>
                  <a:lnTo>
                    <a:pt x="1493" y="1834"/>
                  </a:lnTo>
                  <a:cubicBezTo>
                    <a:pt x="1473" y="1834"/>
                    <a:pt x="1456" y="1817"/>
                    <a:pt x="1456" y="1797"/>
                  </a:cubicBezTo>
                  <a:lnTo>
                    <a:pt x="1456" y="1145"/>
                  </a:lnTo>
                  <a:cubicBezTo>
                    <a:pt x="1456" y="1126"/>
                    <a:pt x="1473" y="1109"/>
                    <a:pt x="1493" y="1109"/>
                  </a:cubicBezTo>
                  <a:lnTo>
                    <a:pt x="1625" y="1109"/>
                  </a:lnTo>
                  <a:cubicBezTo>
                    <a:pt x="1645" y="1109"/>
                    <a:pt x="1662" y="1126"/>
                    <a:pt x="1662" y="1145"/>
                  </a:cubicBezTo>
                  <a:close/>
                  <a:moveTo>
                    <a:pt x="1405" y="1797"/>
                  </a:moveTo>
                  <a:cubicBezTo>
                    <a:pt x="1405" y="1817"/>
                    <a:pt x="1388" y="1834"/>
                    <a:pt x="1368" y="1834"/>
                  </a:cubicBezTo>
                  <a:lnTo>
                    <a:pt x="1236" y="1834"/>
                  </a:lnTo>
                  <a:cubicBezTo>
                    <a:pt x="1216" y="1834"/>
                    <a:pt x="1199" y="1817"/>
                    <a:pt x="1199" y="1797"/>
                  </a:cubicBezTo>
                  <a:lnTo>
                    <a:pt x="1199" y="1464"/>
                  </a:lnTo>
                  <a:cubicBezTo>
                    <a:pt x="1199" y="1444"/>
                    <a:pt x="1216" y="1427"/>
                    <a:pt x="1236" y="1427"/>
                  </a:cubicBezTo>
                  <a:lnTo>
                    <a:pt x="1368" y="1427"/>
                  </a:lnTo>
                  <a:cubicBezTo>
                    <a:pt x="1388" y="1427"/>
                    <a:pt x="1405" y="1444"/>
                    <a:pt x="1405" y="1464"/>
                  </a:cubicBezTo>
                  <a:close/>
                  <a:moveTo>
                    <a:pt x="1145" y="1797"/>
                  </a:moveTo>
                  <a:cubicBezTo>
                    <a:pt x="1145" y="1817"/>
                    <a:pt x="1129" y="1834"/>
                    <a:pt x="1109" y="1834"/>
                  </a:cubicBezTo>
                  <a:lnTo>
                    <a:pt x="976" y="1834"/>
                  </a:lnTo>
                  <a:cubicBezTo>
                    <a:pt x="956" y="1834"/>
                    <a:pt x="939" y="1817"/>
                    <a:pt x="939" y="1797"/>
                  </a:cubicBezTo>
                  <a:lnTo>
                    <a:pt x="939" y="1337"/>
                  </a:lnTo>
                  <a:cubicBezTo>
                    <a:pt x="939" y="1317"/>
                    <a:pt x="956" y="1300"/>
                    <a:pt x="976" y="1300"/>
                  </a:cubicBezTo>
                  <a:lnTo>
                    <a:pt x="1109" y="1300"/>
                  </a:lnTo>
                  <a:cubicBezTo>
                    <a:pt x="1129" y="1300"/>
                    <a:pt x="1145" y="1317"/>
                    <a:pt x="1145" y="1337"/>
                  </a:cubicBezTo>
                  <a:close/>
                  <a:moveTo>
                    <a:pt x="886" y="1797"/>
                  </a:moveTo>
                  <a:cubicBezTo>
                    <a:pt x="886" y="1817"/>
                    <a:pt x="869" y="1834"/>
                    <a:pt x="849" y="1834"/>
                  </a:cubicBezTo>
                  <a:lnTo>
                    <a:pt x="717" y="1834"/>
                  </a:lnTo>
                  <a:cubicBezTo>
                    <a:pt x="697" y="1834"/>
                    <a:pt x="680" y="1817"/>
                    <a:pt x="680" y="1797"/>
                  </a:cubicBezTo>
                  <a:lnTo>
                    <a:pt x="680" y="1597"/>
                  </a:lnTo>
                  <a:cubicBezTo>
                    <a:pt x="680" y="1577"/>
                    <a:pt x="697" y="1560"/>
                    <a:pt x="717" y="1560"/>
                  </a:cubicBezTo>
                  <a:lnTo>
                    <a:pt x="849" y="1560"/>
                  </a:lnTo>
                  <a:cubicBezTo>
                    <a:pt x="869" y="1560"/>
                    <a:pt x="886" y="1577"/>
                    <a:pt x="886" y="1597"/>
                  </a:cubicBezTo>
                  <a:close/>
                  <a:moveTo>
                    <a:pt x="1755" y="1831"/>
                  </a:moveTo>
                  <a:cubicBezTo>
                    <a:pt x="1735" y="1831"/>
                    <a:pt x="1718" y="1814"/>
                    <a:pt x="1718" y="1794"/>
                  </a:cubicBezTo>
                  <a:lnTo>
                    <a:pt x="1718" y="1120"/>
                  </a:lnTo>
                  <a:cubicBezTo>
                    <a:pt x="1718" y="1083"/>
                    <a:pt x="1687" y="1052"/>
                    <a:pt x="1651" y="1052"/>
                  </a:cubicBezTo>
                  <a:lnTo>
                    <a:pt x="1473" y="1052"/>
                  </a:lnTo>
                  <a:cubicBezTo>
                    <a:pt x="1433" y="1052"/>
                    <a:pt x="1405" y="1083"/>
                    <a:pt x="1405" y="1120"/>
                  </a:cubicBezTo>
                  <a:lnTo>
                    <a:pt x="1405" y="1332"/>
                  </a:lnTo>
                  <a:cubicBezTo>
                    <a:pt x="1405" y="1351"/>
                    <a:pt x="1388" y="1368"/>
                    <a:pt x="1368" y="1368"/>
                  </a:cubicBezTo>
                  <a:lnTo>
                    <a:pt x="1236" y="1368"/>
                  </a:lnTo>
                  <a:cubicBezTo>
                    <a:pt x="1216" y="1368"/>
                    <a:pt x="1199" y="1351"/>
                    <a:pt x="1199" y="1332"/>
                  </a:cubicBezTo>
                  <a:lnTo>
                    <a:pt x="1199" y="1306"/>
                  </a:lnTo>
                  <a:cubicBezTo>
                    <a:pt x="1199" y="1269"/>
                    <a:pt x="1168" y="1238"/>
                    <a:pt x="1131" y="1238"/>
                  </a:cubicBezTo>
                  <a:lnTo>
                    <a:pt x="954" y="1238"/>
                  </a:lnTo>
                  <a:cubicBezTo>
                    <a:pt x="917" y="1238"/>
                    <a:pt x="886" y="1269"/>
                    <a:pt x="886" y="1306"/>
                  </a:cubicBezTo>
                  <a:lnTo>
                    <a:pt x="886" y="1464"/>
                  </a:lnTo>
                  <a:cubicBezTo>
                    <a:pt x="886" y="1484"/>
                    <a:pt x="869" y="1501"/>
                    <a:pt x="849" y="1501"/>
                  </a:cubicBezTo>
                  <a:lnTo>
                    <a:pt x="694" y="1501"/>
                  </a:lnTo>
                  <a:cubicBezTo>
                    <a:pt x="657" y="1501"/>
                    <a:pt x="626" y="1532"/>
                    <a:pt x="626" y="1569"/>
                  </a:cubicBezTo>
                  <a:lnTo>
                    <a:pt x="626" y="1808"/>
                  </a:lnTo>
                  <a:cubicBezTo>
                    <a:pt x="626" y="1817"/>
                    <a:pt x="618" y="1825"/>
                    <a:pt x="609" y="1825"/>
                  </a:cubicBezTo>
                  <a:lnTo>
                    <a:pt x="575" y="1825"/>
                  </a:lnTo>
                  <a:cubicBezTo>
                    <a:pt x="536" y="1825"/>
                    <a:pt x="536" y="1882"/>
                    <a:pt x="575" y="1882"/>
                  </a:cubicBezTo>
                  <a:lnTo>
                    <a:pt x="1783" y="1882"/>
                  </a:lnTo>
                  <a:cubicBezTo>
                    <a:pt x="1823" y="1887"/>
                    <a:pt x="1823" y="1831"/>
                    <a:pt x="1783" y="1831"/>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810324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3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3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100"/>
                            </p:stCondLst>
                            <p:childTnLst>
                              <p:par>
                                <p:cTn id="20" presetID="2" presetClass="entr" presetSubtype="4"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3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3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Step Two</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t>Prepare Bank Deposit</a:t>
            </a:r>
            <a:endParaRPr lang="en-US" dirty="0">
              <a:solidFill>
                <a:schemeClr val="tx1"/>
              </a:solidFill>
            </a:endParaRP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3" y="1551901"/>
            <a:ext cx="6135305" cy="3274097"/>
          </a:xfrm>
        </p:spPr>
        <p:txBody>
          <a:bodyPr/>
          <a:lstStyle/>
          <a:p>
            <a:pPr marL="285750" indent="-285750">
              <a:lnSpc>
                <a:spcPct val="90000"/>
              </a:lnSpc>
              <a:spcAft>
                <a:spcPts val="800"/>
              </a:spcAft>
              <a:buClr>
                <a:srgbClr val="41C0CA"/>
              </a:buClr>
              <a:buFont typeface="Arial" panose="020B0604020202020204" pitchFamily="34" charset="0"/>
              <a:buChar char="•"/>
            </a:pPr>
            <a:r>
              <a:rPr lang="en-US" sz="1300" dirty="0">
                <a:solidFill>
                  <a:schemeClr val="tx1"/>
                </a:solidFill>
              </a:rPr>
              <a:t>Print deposit from dental software</a:t>
            </a:r>
          </a:p>
          <a:p>
            <a:pPr marL="285750" indent="-285750">
              <a:lnSpc>
                <a:spcPct val="90000"/>
              </a:lnSpc>
              <a:spcAft>
                <a:spcPts val="800"/>
              </a:spcAft>
              <a:buClr>
                <a:srgbClr val="41C0CA"/>
              </a:buClr>
              <a:buFont typeface="Arial" panose="020B0604020202020204" pitchFamily="34" charset="0"/>
              <a:buChar char="•"/>
            </a:pPr>
            <a:r>
              <a:rPr lang="en-US" sz="1300" dirty="0">
                <a:solidFill>
                  <a:schemeClr val="tx1"/>
                </a:solidFill>
              </a:rPr>
              <a:t>Add up total checks entered into the dental software for the day (show your work or write up each check in the deposit book as you go) - Balancing to Dental computer system deposit. </a:t>
            </a:r>
          </a:p>
          <a:p>
            <a:pPr marL="285750" indent="-285750">
              <a:lnSpc>
                <a:spcPct val="90000"/>
              </a:lnSpc>
              <a:spcAft>
                <a:spcPts val="800"/>
              </a:spcAft>
              <a:buClr>
                <a:srgbClr val="41C0CA"/>
              </a:buClr>
              <a:buFont typeface="Arial" panose="020B0604020202020204" pitchFamily="34" charset="0"/>
              <a:buChar char="•"/>
            </a:pPr>
            <a:r>
              <a:rPr lang="en-US" sz="1300" dirty="0">
                <a:solidFill>
                  <a:schemeClr val="tx1"/>
                </a:solidFill>
              </a:rPr>
              <a:t>All credit card slips including total batched amount matching dental software deposit slip.</a:t>
            </a:r>
          </a:p>
          <a:p>
            <a:pPr marL="285750" indent="-285750">
              <a:lnSpc>
                <a:spcPct val="90000"/>
              </a:lnSpc>
              <a:spcAft>
                <a:spcPts val="800"/>
              </a:spcAft>
              <a:buClr>
                <a:srgbClr val="41C0CA"/>
              </a:buClr>
              <a:buFont typeface="Arial" panose="020B0604020202020204" pitchFamily="34" charset="0"/>
              <a:buChar char="•"/>
            </a:pPr>
            <a:r>
              <a:rPr lang="en-US" sz="1300" dirty="0">
                <a:solidFill>
                  <a:schemeClr val="tx1"/>
                </a:solidFill>
              </a:rPr>
              <a:t>All cash received with a note stapled to each payment listing the patient’s name and total amount paid- indicate if change is due back to the office cash box so the Dr. will know to bring it back. </a:t>
            </a:r>
          </a:p>
          <a:p>
            <a:pPr marL="285750" indent="-285750">
              <a:lnSpc>
                <a:spcPct val="90000"/>
              </a:lnSpc>
              <a:spcAft>
                <a:spcPts val="800"/>
              </a:spcAft>
              <a:buClr>
                <a:srgbClr val="41C0CA"/>
              </a:buClr>
              <a:buFont typeface="Arial" panose="020B0604020202020204" pitchFamily="34" charset="0"/>
              <a:buChar char="•"/>
            </a:pPr>
            <a:r>
              <a:rPr lang="en-US" sz="1300" dirty="0">
                <a:solidFill>
                  <a:schemeClr val="tx1"/>
                </a:solidFill>
              </a:rPr>
              <a:t>Copy of third party financing, Care Credit, Spring Stone, etc. </a:t>
            </a:r>
          </a:p>
          <a:p>
            <a:pPr marL="285750" indent="-285750">
              <a:lnSpc>
                <a:spcPct val="90000"/>
              </a:lnSpc>
              <a:spcAft>
                <a:spcPts val="800"/>
              </a:spcAft>
              <a:buClr>
                <a:srgbClr val="41C0CA"/>
              </a:buClr>
              <a:buFont typeface="Arial" panose="020B0604020202020204" pitchFamily="34" charset="0"/>
              <a:buChar char="•"/>
            </a:pPr>
            <a:r>
              <a:rPr lang="en-US" sz="1300" dirty="0">
                <a:solidFill>
                  <a:schemeClr val="tx1"/>
                </a:solidFill>
              </a:rPr>
              <a:t>When Dr. returns with receipt of deposit staple it to the carbon copy in the deposit book.</a:t>
            </a:r>
          </a:p>
          <a:p>
            <a:pPr marL="285750" indent="-285750">
              <a:lnSpc>
                <a:spcPct val="90000"/>
              </a:lnSpc>
              <a:spcAft>
                <a:spcPts val="800"/>
              </a:spcAft>
              <a:buClr>
                <a:srgbClr val="41C0CA"/>
              </a:buClr>
              <a:buFont typeface="Arial" panose="020B0604020202020204" pitchFamily="34" charset="0"/>
              <a:buChar char="•"/>
            </a:pPr>
            <a:r>
              <a:rPr lang="en-US" sz="1300" dirty="0">
                <a:solidFill>
                  <a:schemeClr val="tx1"/>
                </a:solidFill>
              </a:rPr>
              <a:t>The bookkeeper will refer to the deposit book to make entries into QuickBooks.</a:t>
            </a:r>
          </a:p>
        </p:txBody>
      </p:sp>
      <p:cxnSp>
        <p:nvCxnSpPr>
          <p:cNvPr id="11" name="Straight Connector 10">
            <a:extLst>
              <a:ext uri="{FF2B5EF4-FFF2-40B4-BE49-F238E27FC236}">
                <a16:creationId xmlns="" xmlns:a16="http://schemas.microsoft.com/office/drawing/2014/main" id="{B0F2BE6D-8A3D-F34E-A6A9-95EBA426BABE}"/>
              </a:ext>
            </a:extLst>
          </p:cNvPr>
          <p:cNvCxnSpPr>
            <a:cxnSpLocks/>
          </p:cNvCxnSpPr>
          <p:nvPr/>
        </p:nvCxnSpPr>
        <p:spPr>
          <a:xfrm>
            <a:off x="0" y="1270445"/>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A825A060-F673-ED4E-B5AC-80B46E55EAC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87688" y="0"/>
            <a:ext cx="2256312" cy="5143500"/>
          </a:xfrm>
          <a:prstGeom prst="rect">
            <a:avLst/>
          </a:prstGeom>
        </p:spPr>
      </p:pic>
    </p:spTree>
    <p:extLst>
      <p:ext uri="{BB962C8B-B14F-4D97-AF65-F5344CB8AC3E}">
        <p14:creationId xmlns:p14="http://schemas.microsoft.com/office/powerpoint/2010/main" val="425354127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4F17453-1511-BE40-ABDF-35E4330F95E1}"/>
              </a:ext>
            </a:extLst>
          </p:cNvPr>
          <p:cNvGrpSpPr/>
          <p:nvPr/>
        </p:nvGrpSpPr>
        <p:grpSpPr>
          <a:xfrm>
            <a:off x="6878168" y="-432088"/>
            <a:ext cx="2660749" cy="2762542"/>
            <a:chOff x="6424237" y="-331231"/>
            <a:chExt cx="3094508" cy="3212896"/>
          </a:xfrm>
        </p:grpSpPr>
        <p:sp>
          <p:nvSpPr>
            <p:cNvPr id="11" name="Hexagon 10">
              <a:extLst>
                <a:ext uri="{FF2B5EF4-FFF2-40B4-BE49-F238E27FC236}">
                  <a16:creationId xmlns="" xmlns:a16="http://schemas.microsoft.com/office/drawing/2014/main" id="{0B37F02B-A19A-DE40-AB3F-22A4339493B7}"/>
                </a:ext>
              </a:extLst>
            </p:cNvPr>
            <p:cNvSpPr/>
            <p:nvPr/>
          </p:nvSpPr>
          <p:spPr>
            <a:xfrm>
              <a:off x="7917587" y="908484"/>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 xmlns:a16="http://schemas.microsoft.com/office/drawing/2014/main" id="{76FDE144-5856-074F-9068-2E4D87726654}"/>
                </a:ext>
              </a:extLst>
            </p:cNvPr>
            <p:cNvSpPr/>
            <p:nvPr/>
          </p:nvSpPr>
          <p:spPr>
            <a:xfrm>
              <a:off x="7174274" y="495972"/>
              <a:ext cx="853348" cy="735645"/>
            </a:xfrm>
            <a:prstGeom prst="hexagon">
              <a:avLst/>
            </a:prstGeom>
            <a:noFill/>
            <a:ln w="19050">
              <a:solidFill>
                <a:srgbClr val="41C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 xmlns:a16="http://schemas.microsoft.com/office/drawing/2014/main" id="{7BBA64F5-E197-2B45-A315-E40D4DBDAA7B}"/>
                </a:ext>
              </a:extLst>
            </p:cNvPr>
            <p:cNvSpPr/>
            <p:nvPr/>
          </p:nvSpPr>
          <p:spPr>
            <a:xfrm>
              <a:off x="7167399" y="-319044"/>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 xmlns:a16="http://schemas.microsoft.com/office/drawing/2014/main" id="{5F82ADBA-16F3-0545-9772-F42B9DA39FCC}"/>
                </a:ext>
              </a:extLst>
            </p:cNvPr>
            <p:cNvSpPr/>
            <p:nvPr/>
          </p:nvSpPr>
          <p:spPr>
            <a:xfrm>
              <a:off x="8660900" y="1327871"/>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 xmlns:a16="http://schemas.microsoft.com/office/drawing/2014/main" id="{97474BF5-5A3B-B54E-BB56-E6DE72A209E3}"/>
                </a:ext>
              </a:extLst>
            </p:cNvPr>
            <p:cNvSpPr/>
            <p:nvPr/>
          </p:nvSpPr>
          <p:spPr>
            <a:xfrm>
              <a:off x="7917587" y="87855"/>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 xmlns:a16="http://schemas.microsoft.com/office/drawing/2014/main" id="{6B7B4BC2-5A29-B944-803A-BB013D4D43BA}"/>
                </a:ext>
              </a:extLst>
            </p:cNvPr>
            <p:cNvSpPr/>
            <p:nvPr/>
          </p:nvSpPr>
          <p:spPr>
            <a:xfrm>
              <a:off x="8660900" y="489097"/>
              <a:ext cx="853348" cy="735645"/>
            </a:xfrm>
            <a:prstGeom prst="hexagon">
              <a:avLst/>
            </a:prstGeom>
            <a:noFill/>
            <a:ln w="19050">
              <a:solidFill>
                <a:srgbClr val="41C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 xmlns:a16="http://schemas.microsoft.com/office/drawing/2014/main" id="{59E3958E-CD94-C343-80EA-3406BC53DBAF}"/>
                </a:ext>
              </a:extLst>
            </p:cNvPr>
            <p:cNvSpPr/>
            <p:nvPr/>
          </p:nvSpPr>
          <p:spPr>
            <a:xfrm>
              <a:off x="7917587" y="1727934"/>
              <a:ext cx="853348" cy="735645"/>
            </a:xfrm>
            <a:prstGeom prst="hexagon">
              <a:avLst/>
            </a:prstGeom>
            <a:noFill/>
            <a:ln w="19050">
              <a:solidFill>
                <a:srgbClr val="41C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 xmlns:a16="http://schemas.microsoft.com/office/drawing/2014/main" id="{A51E4945-8362-BE45-AB0D-74D39689FECF}"/>
                </a:ext>
              </a:extLst>
            </p:cNvPr>
            <p:cNvSpPr/>
            <p:nvPr/>
          </p:nvSpPr>
          <p:spPr>
            <a:xfrm>
              <a:off x="8660900" y="2146020"/>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 xmlns:a16="http://schemas.microsoft.com/office/drawing/2014/main" id="{164DFF4F-DA2E-CF4F-9599-B431E634F37F}"/>
                </a:ext>
              </a:extLst>
            </p:cNvPr>
            <p:cNvSpPr/>
            <p:nvPr/>
          </p:nvSpPr>
          <p:spPr>
            <a:xfrm>
              <a:off x="6424237" y="95797"/>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 xmlns:a16="http://schemas.microsoft.com/office/drawing/2014/main" id="{2EF05E57-64E8-1B4D-A952-32447FC8C979}"/>
                </a:ext>
              </a:extLst>
            </p:cNvPr>
            <p:cNvSpPr/>
            <p:nvPr/>
          </p:nvSpPr>
          <p:spPr>
            <a:xfrm>
              <a:off x="8665397" y="-331231"/>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 xmlns:a16="http://schemas.microsoft.com/office/drawing/2014/main" id="{EC2A03C6-CE01-8141-92D3-17721AEE3CD1}"/>
                </a:ext>
              </a:extLst>
            </p:cNvPr>
            <p:cNvSpPr/>
            <p:nvPr/>
          </p:nvSpPr>
          <p:spPr>
            <a:xfrm>
              <a:off x="7174274" y="1311334"/>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 Placeholder 7">
            <a:extLst>
              <a:ext uri="{FF2B5EF4-FFF2-40B4-BE49-F238E27FC236}">
                <a16:creationId xmlns="" xmlns:a16="http://schemas.microsoft.com/office/drawing/2014/main" id="{75062F6B-4BCD-394D-90A6-E6117A8AF453}"/>
              </a:ext>
            </a:extLst>
          </p:cNvPr>
          <p:cNvSpPr>
            <a:spLocks noGrp="1"/>
          </p:cNvSpPr>
          <p:nvPr>
            <p:ph type="body" sz="quarter" idx="12"/>
          </p:nvPr>
        </p:nvSpPr>
        <p:spPr>
          <a:xfrm>
            <a:off x="376816" y="1729865"/>
            <a:ext cx="6636380" cy="241106"/>
          </a:xfrm>
        </p:spPr>
        <p:txBody>
          <a:bodyPr/>
          <a:lstStyle/>
          <a:p>
            <a:r>
              <a:rPr lang="en-US" dirty="0">
                <a:solidFill>
                  <a:srgbClr val="41C0CA"/>
                </a:solidFill>
              </a:rPr>
              <a:t>Step Two</a:t>
            </a:r>
          </a:p>
        </p:txBody>
      </p:sp>
      <p:sp>
        <p:nvSpPr>
          <p:cNvPr id="7" name="Title 6">
            <a:extLst>
              <a:ext uri="{FF2B5EF4-FFF2-40B4-BE49-F238E27FC236}">
                <a16:creationId xmlns="" xmlns:a16="http://schemas.microsoft.com/office/drawing/2014/main" id="{D793EDA1-8BA1-FE44-9258-0BC285D406F1}"/>
              </a:ext>
            </a:extLst>
          </p:cNvPr>
          <p:cNvSpPr>
            <a:spLocks noGrp="1"/>
          </p:cNvSpPr>
          <p:nvPr>
            <p:ph type="title"/>
          </p:nvPr>
        </p:nvSpPr>
        <p:spPr>
          <a:xfrm>
            <a:off x="376814" y="1970971"/>
            <a:ext cx="6636382" cy="1506203"/>
          </a:xfrm>
        </p:spPr>
        <p:txBody>
          <a:bodyPr/>
          <a:lstStyle/>
          <a:p>
            <a:r>
              <a:rPr lang="en-US" dirty="0">
                <a:solidFill>
                  <a:schemeClr val="bg1"/>
                </a:solidFill>
              </a:rPr>
              <a:t>Monthly Financial Accountability Reports Needed to Reconcile QuickBooks to your Dental Software.</a:t>
            </a:r>
          </a:p>
        </p:txBody>
      </p:sp>
    </p:spTree>
    <p:extLst>
      <p:ext uri="{BB962C8B-B14F-4D97-AF65-F5344CB8AC3E}">
        <p14:creationId xmlns:p14="http://schemas.microsoft.com/office/powerpoint/2010/main" val="86600137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1C0CA"/>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B12CA015-EEEE-C744-A66B-C69C65B01A55}"/>
              </a:ext>
            </a:extLst>
          </p:cNvPr>
          <p:cNvCxnSpPr>
            <a:cxnSpLocks/>
          </p:cNvCxnSpPr>
          <p:nvPr/>
        </p:nvCxnSpPr>
        <p:spPr>
          <a:xfrm>
            <a:off x="0" y="1657164"/>
            <a:ext cx="91440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231F20"/>
                </a:solidFill>
                <a:latin typeface="Open Sans Light" panose="020B0306030504020204" pitchFamily="34" charset="0"/>
                <a:ea typeface="Open Sans Light" panose="020B0306030504020204" pitchFamily="34" charset="0"/>
                <a:cs typeface="Open Sans Light" panose="020B0306030504020204" pitchFamily="34" charset="0"/>
              </a:rPr>
              <a:t>Step Two</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a:xfrm>
            <a:off x="376814" y="545234"/>
            <a:ext cx="6636382" cy="1052580"/>
          </a:xfrm>
        </p:spPr>
        <p:txBody>
          <a:bodyPr/>
          <a:lstStyle/>
          <a:p>
            <a:r>
              <a:rPr lang="en-US" dirty="0">
                <a:solidFill>
                  <a:schemeClr val="bg1"/>
                </a:solidFill>
              </a:rPr>
              <a:t>Checklist to Balance QuickBooks </a:t>
            </a:r>
            <a:br>
              <a:rPr lang="en-US" dirty="0">
                <a:solidFill>
                  <a:schemeClr val="bg1"/>
                </a:solidFill>
              </a:rPr>
            </a:br>
            <a:r>
              <a:rPr lang="en-US" dirty="0">
                <a:solidFill>
                  <a:schemeClr val="bg1"/>
                </a:solidFill>
              </a:rPr>
              <a:t>to Dental Software</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5" y="1898324"/>
            <a:ext cx="6874776" cy="2553945"/>
          </a:xfrm>
        </p:spPr>
        <p:txBody>
          <a:bodyPr/>
          <a:lstStyle/>
          <a:p>
            <a:pPr>
              <a:spcAft>
                <a:spcPts val="800"/>
              </a:spcAft>
              <a:buClr>
                <a:srgbClr val="231F20"/>
              </a:buClr>
            </a:pPr>
            <a:r>
              <a:rPr lang="en-US" dirty="0">
                <a:solidFill>
                  <a:schemeClr val="tx1"/>
                </a:solidFill>
              </a:rPr>
              <a:t>After the bookkeeper has balanced the previous month bank statement have the bookkeeper run the following reports from QuickBooks. Front desk will run corresponding reports from dental software. </a:t>
            </a:r>
          </a:p>
          <a:p>
            <a:pPr marL="640080">
              <a:spcAft>
                <a:spcPts val="8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Patient Collection Report</a:t>
            </a:r>
          </a:p>
          <a:p>
            <a:pPr marL="640080">
              <a:spcAft>
                <a:spcPts val="8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Patient Refund Report</a:t>
            </a:r>
          </a:p>
          <a:p>
            <a:pPr marL="640080">
              <a:spcAft>
                <a:spcPts val="8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Insurance Refund Report</a:t>
            </a:r>
          </a:p>
          <a:p>
            <a:pPr marL="640080">
              <a:spcAft>
                <a:spcPts val="8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Care Credit/or Other 3rd Party Fee Report</a:t>
            </a:r>
          </a:p>
          <a:p>
            <a:pPr marL="640080">
              <a:spcAft>
                <a:spcPts val="8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Merchant Credit Card Fee Report</a:t>
            </a:r>
          </a:p>
        </p:txBody>
      </p:sp>
      <p:sp>
        <p:nvSpPr>
          <p:cNvPr id="28" name="Rectangle 27">
            <a:extLst>
              <a:ext uri="{FF2B5EF4-FFF2-40B4-BE49-F238E27FC236}">
                <a16:creationId xmlns="" xmlns:a16="http://schemas.microsoft.com/office/drawing/2014/main" id="{95BB9825-72BD-E14E-85B6-32FA074F2F76}"/>
              </a:ext>
            </a:extLst>
          </p:cNvPr>
          <p:cNvSpPr/>
          <p:nvPr/>
        </p:nvSpPr>
        <p:spPr>
          <a:xfrm>
            <a:off x="0" y="4734797"/>
            <a:ext cx="9144000" cy="408703"/>
          </a:xfrm>
          <a:prstGeom prst="rect">
            <a:avLst/>
          </a:prstGeom>
          <a:solidFill>
            <a:srgbClr val="231F2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hape 2539">
            <a:extLst>
              <a:ext uri="{FF2B5EF4-FFF2-40B4-BE49-F238E27FC236}">
                <a16:creationId xmlns="" xmlns:a16="http://schemas.microsoft.com/office/drawing/2014/main" id="{0D05CE3B-3B67-1244-B1FD-B11A6CDD0126}"/>
              </a:ext>
            </a:extLst>
          </p:cNvPr>
          <p:cNvSpPr/>
          <p:nvPr/>
        </p:nvSpPr>
        <p:spPr>
          <a:xfrm>
            <a:off x="713708" y="2804281"/>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30" name="Shape 2539">
            <a:extLst>
              <a:ext uri="{FF2B5EF4-FFF2-40B4-BE49-F238E27FC236}">
                <a16:creationId xmlns="" xmlns:a16="http://schemas.microsoft.com/office/drawing/2014/main" id="{D8AC093E-C7CE-9843-9523-4E915BF5B09C}"/>
              </a:ext>
            </a:extLst>
          </p:cNvPr>
          <p:cNvSpPr/>
          <p:nvPr/>
        </p:nvSpPr>
        <p:spPr>
          <a:xfrm>
            <a:off x="713708" y="3132561"/>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31" name="Shape 2539">
            <a:extLst>
              <a:ext uri="{FF2B5EF4-FFF2-40B4-BE49-F238E27FC236}">
                <a16:creationId xmlns="" xmlns:a16="http://schemas.microsoft.com/office/drawing/2014/main" id="{D42EA828-7B1E-CA4A-9046-48B1073A9732}"/>
              </a:ext>
            </a:extLst>
          </p:cNvPr>
          <p:cNvSpPr/>
          <p:nvPr/>
        </p:nvSpPr>
        <p:spPr>
          <a:xfrm>
            <a:off x="713708" y="3460841"/>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15" name="Shape 2539">
            <a:extLst>
              <a:ext uri="{FF2B5EF4-FFF2-40B4-BE49-F238E27FC236}">
                <a16:creationId xmlns="" xmlns:a16="http://schemas.microsoft.com/office/drawing/2014/main" id="{FC4A88D8-0093-DA4B-8078-8651028B1382}"/>
              </a:ext>
            </a:extLst>
          </p:cNvPr>
          <p:cNvSpPr/>
          <p:nvPr/>
        </p:nvSpPr>
        <p:spPr>
          <a:xfrm>
            <a:off x="713708" y="3789121"/>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16" name="Shape 2539">
            <a:extLst>
              <a:ext uri="{FF2B5EF4-FFF2-40B4-BE49-F238E27FC236}">
                <a16:creationId xmlns="" xmlns:a16="http://schemas.microsoft.com/office/drawing/2014/main" id="{AA1F21CB-947F-6B4F-9511-00EF6637609F}"/>
              </a:ext>
            </a:extLst>
          </p:cNvPr>
          <p:cNvSpPr/>
          <p:nvPr/>
        </p:nvSpPr>
        <p:spPr>
          <a:xfrm>
            <a:off x="713708" y="4117400"/>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grpSp>
        <p:nvGrpSpPr>
          <p:cNvPr id="22" name="Group 21">
            <a:extLst>
              <a:ext uri="{FF2B5EF4-FFF2-40B4-BE49-F238E27FC236}">
                <a16:creationId xmlns="" xmlns:a16="http://schemas.microsoft.com/office/drawing/2014/main" id="{3A16061F-5CBF-8C48-B0C1-4D478BC754AA}"/>
              </a:ext>
            </a:extLst>
          </p:cNvPr>
          <p:cNvGrpSpPr/>
          <p:nvPr/>
        </p:nvGrpSpPr>
        <p:grpSpPr>
          <a:xfrm>
            <a:off x="7523704" y="1194289"/>
            <a:ext cx="1017225" cy="910760"/>
            <a:chOff x="4662932" y="1176273"/>
            <a:chExt cx="1017225" cy="910760"/>
          </a:xfrm>
        </p:grpSpPr>
        <p:sp>
          <p:nvSpPr>
            <p:cNvPr id="23" name="Hexagon 16">
              <a:extLst>
                <a:ext uri="{FF2B5EF4-FFF2-40B4-BE49-F238E27FC236}">
                  <a16:creationId xmlns="" xmlns:a16="http://schemas.microsoft.com/office/drawing/2014/main" id="{2F5855B6-D9A0-8041-807E-1A73CD07275A}"/>
                </a:ext>
              </a:extLst>
            </p:cNvPr>
            <p:cNvSpPr/>
            <p:nvPr/>
          </p:nvSpPr>
          <p:spPr>
            <a:xfrm rot="20029816">
              <a:off x="4662932" y="1176273"/>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rgbClr val="41C0CA"/>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 xmlns:a16="http://schemas.microsoft.com/office/drawing/2014/main" id="{0DE65DD4-DFC6-A54A-BA3F-80B3D3D5FE10}"/>
                </a:ext>
              </a:extLst>
            </p:cNvPr>
            <p:cNvSpPr/>
            <p:nvPr/>
          </p:nvSpPr>
          <p:spPr>
            <a:xfrm>
              <a:off x="4992248" y="1429963"/>
              <a:ext cx="391771" cy="408420"/>
            </a:xfrm>
            <a:custGeom>
              <a:avLst/>
              <a:gdLst/>
              <a:ahLst/>
              <a:cxnLst>
                <a:cxn ang="3cd4">
                  <a:pos x="hc" y="t"/>
                </a:cxn>
                <a:cxn ang="cd2">
                  <a:pos x="l" y="vc"/>
                </a:cxn>
                <a:cxn ang="cd4">
                  <a:pos x="hc" y="b"/>
                </a:cxn>
                <a:cxn ang="0">
                  <a:pos x="r" y="vc"/>
                </a:cxn>
              </a:cxnLst>
              <a:rect l="l" t="t" r="r" b="b"/>
              <a:pathLst>
                <a:path w="1813" h="1890">
                  <a:moveTo>
                    <a:pt x="550" y="1250"/>
                  </a:moveTo>
                  <a:lnTo>
                    <a:pt x="691" y="1250"/>
                  </a:lnTo>
                  <a:cubicBezTo>
                    <a:pt x="705" y="1250"/>
                    <a:pt x="719" y="1238"/>
                    <a:pt x="719" y="1221"/>
                  </a:cubicBezTo>
                  <a:cubicBezTo>
                    <a:pt x="719" y="1207"/>
                    <a:pt x="708" y="1193"/>
                    <a:pt x="691" y="1193"/>
                  </a:cubicBezTo>
                  <a:lnTo>
                    <a:pt x="550" y="1193"/>
                  </a:lnTo>
                  <a:cubicBezTo>
                    <a:pt x="536" y="1193"/>
                    <a:pt x="522" y="1206"/>
                    <a:pt x="522" y="1221"/>
                  </a:cubicBezTo>
                  <a:cubicBezTo>
                    <a:pt x="522" y="1235"/>
                    <a:pt x="533" y="1250"/>
                    <a:pt x="550" y="1250"/>
                  </a:cubicBezTo>
                  <a:close/>
                  <a:moveTo>
                    <a:pt x="550" y="945"/>
                  </a:moveTo>
                  <a:lnTo>
                    <a:pt x="745" y="945"/>
                  </a:lnTo>
                  <a:cubicBezTo>
                    <a:pt x="759" y="945"/>
                    <a:pt x="773" y="934"/>
                    <a:pt x="773" y="917"/>
                  </a:cubicBezTo>
                  <a:cubicBezTo>
                    <a:pt x="773" y="903"/>
                    <a:pt x="762" y="888"/>
                    <a:pt x="745" y="888"/>
                  </a:cubicBezTo>
                  <a:lnTo>
                    <a:pt x="550" y="888"/>
                  </a:lnTo>
                  <a:cubicBezTo>
                    <a:pt x="536" y="888"/>
                    <a:pt x="522" y="900"/>
                    <a:pt x="522" y="917"/>
                  </a:cubicBezTo>
                  <a:cubicBezTo>
                    <a:pt x="522" y="931"/>
                    <a:pt x="533" y="945"/>
                    <a:pt x="550" y="945"/>
                  </a:cubicBezTo>
                  <a:close/>
                  <a:moveTo>
                    <a:pt x="550" y="637"/>
                  </a:moveTo>
                  <a:lnTo>
                    <a:pt x="702" y="637"/>
                  </a:lnTo>
                  <a:cubicBezTo>
                    <a:pt x="717" y="637"/>
                    <a:pt x="731" y="626"/>
                    <a:pt x="731" y="609"/>
                  </a:cubicBezTo>
                  <a:cubicBezTo>
                    <a:pt x="731" y="595"/>
                    <a:pt x="719" y="581"/>
                    <a:pt x="702" y="581"/>
                  </a:cubicBezTo>
                  <a:lnTo>
                    <a:pt x="550" y="581"/>
                  </a:lnTo>
                  <a:cubicBezTo>
                    <a:pt x="536" y="584"/>
                    <a:pt x="522" y="595"/>
                    <a:pt x="522" y="609"/>
                  </a:cubicBezTo>
                  <a:cubicBezTo>
                    <a:pt x="522" y="623"/>
                    <a:pt x="533" y="637"/>
                    <a:pt x="550" y="637"/>
                  </a:cubicBezTo>
                  <a:close/>
                  <a:moveTo>
                    <a:pt x="976" y="335"/>
                  </a:moveTo>
                  <a:lnTo>
                    <a:pt x="485" y="335"/>
                  </a:lnTo>
                  <a:cubicBezTo>
                    <a:pt x="465" y="335"/>
                    <a:pt x="451" y="321"/>
                    <a:pt x="451" y="302"/>
                  </a:cubicBezTo>
                  <a:lnTo>
                    <a:pt x="451" y="180"/>
                  </a:lnTo>
                  <a:cubicBezTo>
                    <a:pt x="451" y="160"/>
                    <a:pt x="465" y="146"/>
                    <a:pt x="485" y="146"/>
                  </a:cubicBezTo>
                  <a:lnTo>
                    <a:pt x="638" y="146"/>
                  </a:lnTo>
                  <a:cubicBezTo>
                    <a:pt x="652" y="146"/>
                    <a:pt x="666" y="135"/>
                    <a:pt x="666" y="118"/>
                  </a:cubicBezTo>
                  <a:cubicBezTo>
                    <a:pt x="666" y="81"/>
                    <a:pt x="694" y="53"/>
                    <a:pt x="731" y="53"/>
                  </a:cubicBezTo>
                  <a:cubicBezTo>
                    <a:pt x="767" y="53"/>
                    <a:pt x="796" y="81"/>
                    <a:pt x="796" y="118"/>
                  </a:cubicBezTo>
                  <a:cubicBezTo>
                    <a:pt x="796" y="132"/>
                    <a:pt x="807" y="146"/>
                    <a:pt x="824" y="146"/>
                  </a:cubicBezTo>
                  <a:lnTo>
                    <a:pt x="976" y="146"/>
                  </a:lnTo>
                  <a:cubicBezTo>
                    <a:pt x="996" y="146"/>
                    <a:pt x="1010" y="160"/>
                    <a:pt x="1010" y="180"/>
                  </a:cubicBezTo>
                  <a:lnTo>
                    <a:pt x="1010" y="302"/>
                  </a:lnTo>
                  <a:cubicBezTo>
                    <a:pt x="1010" y="321"/>
                    <a:pt x="996" y="335"/>
                    <a:pt x="976" y="335"/>
                  </a:cubicBezTo>
                  <a:close/>
                  <a:moveTo>
                    <a:pt x="1462" y="364"/>
                  </a:moveTo>
                  <a:cubicBezTo>
                    <a:pt x="1462" y="282"/>
                    <a:pt x="1399" y="214"/>
                    <a:pt x="1320" y="214"/>
                  </a:cubicBezTo>
                  <a:lnTo>
                    <a:pt x="1064" y="214"/>
                  </a:lnTo>
                  <a:lnTo>
                    <a:pt x="1064" y="180"/>
                  </a:lnTo>
                  <a:cubicBezTo>
                    <a:pt x="1064" y="132"/>
                    <a:pt x="1024" y="93"/>
                    <a:pt x="976" y="93"/>
                  </a:cubicBezTo>
                  <a:lnTo>
                    <a:pt x="846" y="93"/>
                  </a:lnTo>
                  <a:lnTo>
                    <a:pt x="846" y="90"/>
                  </a:lnTo>
                  <a:cubicBezTo>
                    <a:pt x="832" y="36"/>
                    <a:pt x="784" y="0"/>
                    <a:pt x="731" y="0"/>
                  </a:cubicBezTo>
                  <a:cubicBezTo>
                    <a:pt x="677" y="0"/>
                    <a:pt x="629" y="36"/>
                    <a:pt x="615" y="90"/>
                  </a:cubicBezTo>
                  <a:lnTo>
                    <a:pt x="615" y="93"/>
                  </a:lnTo>
                  <a:lnTo>
                    <a:pt x="485" y="93"/>
                  </a:lnTo>
                  <a:cubicBezTo>
                    <a:pt x="437" y="93"/>
                    <a:pt x="398" y="132"/>
                    <a:pt x="398" y="180"/>
                  </a:cubicBezTo>
                  <a:lnTo>
                    <a:pt x="398" y="214"/>
                  </a:lnTo>
                  <a:lnTo>
                    <a:pt x="141" y="214"/>
                  </a:lnTo>
                  <a:cubicBezTo>
                    <a:pt x="62" y="214"/>
                    <a:pt x="0" y="282"/>
                    <a:pt x="0" y="364"/>
                  </a:cubicBezTo>
                  <a:lnTo>
                    <a:pt x="0" y="1741"/>
                  </a:lnTo>
                  <a:cubicBezTo>
                    <a:pt x="0" y="1823"/>
                    <a:pt x="62" y="1890"/>
                    <a:pt x="141" y="1890"/>
                  </a:cubicBezTo>
                  <a:lnTo>
                    <a:pt x="423" y="1890"/>
                  </a:lnTo>
                  <a:cubicBezTo>
                    <a:pt x="437" y="1890"/>
                    <a:pt x="451" y="1879"/>
                    <a:pt x="451" y="1862"/>
                  </a:cubicBezTo>
                  <a:cubicBezTo>
                    <a:pt x="451" y="1848"/>
                    <a:pt x="440" y="1834"/>
                    <a:pt x="423" y="1834"/>
                  </a:cubicBezTo>
                  <a:lnTo>
                    <a:pt x="141" y="1834"/>
                  </a:lnTo>
                  <a:cubicBezTo>
                    <a:pt x="93" y="1834"/>
                    <a:pt x="53" y="1791"/>
                    <a:pt x="53" y="1738"/>
                  </a:cubicBezTo>
                  <a:lnTo>
                    <a:pt x="53" y="361"/>
                  </a:lnTo>
                  <a:cubicBezTo>
                    <a:pt x="53" y="307"/>
                    <a:pt x="93" y="265"/>
                    <a:pt x="141" y="265"/>
                  </a:cubicBezTo>
                  <a:lnTo>
                    <a:pt x="398" y="265"/>
                  </a:lnTo>
                  <a:lnTo>
                    <a:pt x="398" y="299"/>
                  </a:lnTo>
                  <a:cubicBezTo>
                    <a:pt x="398" y="347"/>
                    <a:pt x="437" y="386"/>
                    <a:pt x="485" y="386"/>
                  </a:cubicBezTo>
                  <a:lnTo>
                    <a:pt x="973" y="386"/>
                  </a:lnTo>
                  <a:cubicBezTo>
                    <a:pt x="1021" y="386"/>
                    <a:pt x="1061" y="347"/>
                    <a:pt x="1061" y="299"/>
                  </a:cubicBezTo>
                  <a:lnTo>
                    <a:pt x="1061" y="265"/>
                  </a:lnTo>
                  <a:lnTo>
                    <a:pt x="1318" y="265"/>
                  </a:lnTo>
                  <a:cubicBezTo>
                    <a:pt x="1366" y="265"/>
                    <a:pt x="1405" y="307"/>
                    <a:pt x="1405" y="361"/>
                  </a:cubicBezTo>
                  <a:lnTo>
                    <a:pt x="1405" y="928"/>
                  </a:lnTo>
                  <a:cubicBezTo>
                    <a:pt x="1405" y="942"/>
                    <a:pt x="1416" y="956"/>
                    <a:pt x="1433" y="956"/>
                  </a:cubicBezTo>
                  <a:cubicBezTo>
                    <a:pt x="1450" y="956"/>
                    <a:pt x="1462" y="945"/>
                    <a:pt x="1462" y="931"/>
                  </a:cubicBezTo>
                  <a:close/>
                  <a:moveTo>
                    <a:pt x="307" y="965"/>
                  </a:moveTo>
                  <a:cubicBezTo>
                    <a:pt x="279" y="965"/>
                    <a:pt x="259" y="942"/>
                    <a:pt x="259" y="917"/>
                  </a:cubicBezTo>
                  <a:cubicBezTo>
                    <a:pt x="259" y="888"/>
                    <a:pt x="282" y="869"/>
                    <a:pt x="307" y="869"/>
                  </a:cubicBezTo>
                  <a:cubicBezTo>
                    <a:pt x="333" y="866"/>
                    <a:pt x="355" y="888"/>
                    <a:pt x="355" y="917"/>
                  </a:cubicBezTo>
                  <a:cubicBezTo>
                    <a:pt x="355" y="945"/>
                    <a:pt x="333" y="965"/>
                    <a:pt x="307" y="965"/>
                  </a:cubicBezTo>
                  <a:close/>
                  <a:moveTo>
                    <a:pt x="305" y="812"/>
                  </a:moveTo>
                  <a:cubicBezTo>
                    <a:pt x="248" y="812"/>
                    <a:pt x="200" y="857"/>
                    <a:pt x="200" y="917"/>
                  </a:cubicBezTo>
                  <a:cubicBezTo>
                    <a:pt x="200" y="973"/>
                    <a:pt x="245" y="1021"/>
                    <a:pt x="305" y="1021"/>
                  </a:cubicBezTo>
                  <a:cubicBezTo>
                    <a:pt x="364" y="1018"/>
                    <a:pt x="409" y="973"/>
                    <a:pt x="409" y="917"/>
                  </a:cubicBezTo>
                  <a:cubicBezTo>
                    <a:pt x="409" y="860"/>
                    <a:pt x="364" y="812"/>
                    <a:pt x="305" y="812"/>
                  </a:cubicBezTo>
                  <a:close/>
                  <a:moveTo>
                    <a:pt x="307" y="657"/>
                  </a:moveTo>
                  <a:cubicBezTo>
                    <a:pt x="279" y="657"/>
                    <a:pt x="259" y="635"/>
                    <a:pt x="259" y="609"/>
                  </a:cubicBezTo>
                  <a:cubicBezTo>
                    <a:pt x="259" y="581"/>
                    <a:pt x="281" y="561"/>
                    <a:pt x="307" y="561"/>
                  </a:cubicBezTo>
                  <a:cubicBezTo>
                    <a:pt x="332" y="561"/>
                    <a:pt x="355" y="584"/>
                    <a:pt x="355" y="609"/>
                  </a:cubicBezTo>
                  <a:cubicBezTo>
                    <a:pt x="355" y="637"/>
                    <a:pt x="333" y="657"/>
                    <a:pt x="307" y="657"/>
                  </a:cubicBezTo>
                  <a:close/>
                  <a:moveTo>
                    <a:pt x="305" y="505"/>
                  </a:moveTo>
                  <a:cubicBezTo>
                    <a:pt x="248" y="505"/>
                    <a:pt x="200" y="550"/>
                    <a:pt x="200" y="609"/>
                  </a:cubicBezTo>
                  <a:cubicBezTo>
                    <a:pt x="200" y="666"/>
                    <a:pt x="245" y="714"/>
                    <a:pt x="305" y="714"/>
                  </a:cubicBezTo>
                  <a:cubicBezTo>
                    <a:pt x="364" y="714"/>
                    <a:pt x="409" y="668"/>
                    <a:pt x="409" y="609"/>
                  </a:cubicBezTo>
                  <a:cubicBezTo>
                    <a:pt x="409" y="553"/>
                    <a:pt x="364" y="505"/>
                    <a:pt x="305" y="505"/>
                  </a:cubicBezTo>
                  <a:close/>
                  <a:moveTo>
                    <a:pt x="307" y="1269"/>
                  </a:moveTo>
                  <a:cubicBezTo>
                    <a:pt x="279" y="1269"/>
                    <a:pt x="259" y="1246"/>
                    <a:pt x="259" y="1221"/>
                  </a:cubicBezTo>
                  <a:cubicBezTo>
                    <a:pt x="259" y="1195"/>
                    <a:pt x="282" y="1173"/>
                    <a:pt x="307" y="1173"/>
                  </a:cubicBezTo>
                  <a:cubicBezTo>
                    <a:pt x="333" y="1173"/>
                    <a:pt x="355" y="1192"/>
                    <a:pt x="355" y="1221"/>
                  </a:cubicBezTo>
                  <a:cubicBezTo>
                    <a:pt x="355" y="1249"/>
                    <a:pt x="333" y="1269"/>
                    <a:pt x="307" y="1269"/>
                  </a:cubicBezTo>
                  <a:close/>
                  <a:moveTo>
                    <a:pt x="305" y="1117"/>
                  </a:moveTo>
                  <a:cubicBezTo>
                    <a:pt x="248" y="1117"/>
                    <a:pt x="200" y="1162"/>
                    <a:pt x="200" y="1221"/>
                  </a:cubicBezTo>
                  <a:cubicBezTo>
                    <a:pt x="200" y="1278"/>
                    <a:pt x="245" y="1326"/>
                    <a:pt x="305" y="1326"/>
                  </a:cubicBezTo>
                  <a:cubicBezTo>
                    <a:pt x="364" y="1326"/>
                    <a:pt x="409" y="1277"/>
                    <a:pt x="409" y="1221"/>
                  </a:cubicBezTo>
                  <a:cubicBezTo>
                    <a:pt x="409" y="1164"/>
                    <a:pt x="364" y="1117"/>
                    <a:pt x="305" y="1117"/>
                  </a:cubicBezTo>
                  <a:close/>
                  <a:moveTo>
                    <a:pt x="1233" y="637"/>
                  </a:moveTo>
                  <a:cubicBezTo>
                    <a:pt x="1247" y="637"/>
                    <a:pt x="1261" y="626"/>
                    <a:pt x="1261" y="609"/>
                  </a:cubicBezTo>
                  <a:cubicBezTo>
                    <a:pt x="1261" y="595"/>
                    <a:pt x="1250" y="581"/>
                    <a:pt x="1233" y="581"/>
                  </a:cubicBezTo>
                  <a:lnTo>
                    <a:pt x="858" y="581"/>
                  </a:lnTo>
                  <a:cubicBezTo>
                    <a:pt x="844" y="581"/>
                    <a:pt x="829" y="592"/>
                    <a:pt x="829" y="609"/>
                  </a:cubicBezTo>
                  <a:cubicBezTo>
                    <a:pt x="829" y="626"/>
                    <a:pt x="841" y="637"/>
                    <a:pt x="858" y="637"/>
                  </a:cubicBezTo>
                  <a:close/>
                  <a:moveTo>
                    <a:pt x="892" y="888"/>
                  </a:moveTo>
                  <a:cubicBezTo>
                    <a:pt x="877" y="888"/>
                    <a:pt x="863" y="900"/>
                    <a:pt x="863" y="917"/>
                  </a:cubicBezTo>
                  <a:cubicBezTo>
                    <a:pt x="863" y="931"/>
                    <a:pt x="875" y="945"/>
                    <a:pt x="892" y="945"/>
                  </a:cubicBezTo>
                  <a:lnTo>
                    <a:pt x="1038" y="945"/>
                  </a:lnTo>
                  <a:cubicBezTo>
                    <a:pt x="1052" y="945"/>
                    <a:pt x="1066" y="934"/>
                    <a:pt x="1066" y="917"/>
                  </a:cubicBezTo>
                  <a:cubicBezTo>
                    <a:pt x="1066" y="903"/>
                    <a:pt x="1055" y="888"/>
                    <a:pt x="1038" y="888"/>
                  </a:cubicBezTo>
                  <a:close/>
                  <a:moveTo>
                    <a:pt x="1662" y="1797"/>
                  </a:moveTo>
                  <a:cubicBezTo>
                    <a:pt x="1662" y="1817"/>
                    <a:pt x="1645" y="1834"/>
                    <a:pt x="1625" y="1834"/>
                  </a:cubicBezTo>
                  <a:lnTo>
                    <a:pt x="1493" y="1834"/>
                  </a:lnTo>
                  <a:cubicBezTo>
                    <a:pt x="1473" y="1834"/>
                    <a:pt x="1456" y="1817"/>
                    <a:pt x="1456" y="1797"/>
                  </a:cubicBezTo>
                  <a:lnTo>
                    <a:pt x="1456" y="1145"/>
                  </a:lnTo>
                  <a:cubicBezTo>
                    <a:pt x="1456" y="1126"/>
                    <a:pt x="1473" y="1109"/>
                    <a:pt x="1493" y="1109"/>
                  </a:cubicBezTo>
                  <a:lnTo>
                    <a:pt x="1625" y="1109"/>
                  </a:lnTo>
                  <a:cubicBezTo>
                    <a:pt x="1645" y="1109"/>
                    <a:pt x="1662" y="1126"/>
                    <a:pt x="1662" y="1145"/>
                  </a:cubicBezTo>
                  <a:close/>
                  <a:moveTo>
                    <a:pt x="1405" y="1797"/>
                  </a:moveTo>
                  <a:cubicBezTo>
                    <a:pt x="1405" y="1817"/>
                    <a:pt x="1388" y="1834"/>
                    <a:pt x="1368" y="1834"/>
                  </a:cubicBezTo>
                  <a:lnTo>
                    <a:pt x="1236" y="1834"/>
                  </a:lnTo>
                  <a:cubicBezTo>
                    <a:pt x="1216" y="1834"/>
                    <a:pt x="1199" y="1817"/>
                    <a:pt x="1199" y="1797"/>
                  </a:cubicBezTo>
                  <a:lnTo>
                    <a:pt x="1199" y="1464"/>
                  </a:lnTo>
                  <a:cubicBezTo>
                    <a:pt x="1199" y="1444"/>
                    <a:pt x="1216" y="1427"/>
                    <a:pt x="1236" y="1427"/>
                  </a:cubicBezTo>
                  <a:lnTo>
                    <a:pt x="1368" y="1427"/>
                  </a:lnTo>
                  <a:cubicBezTo>
                    <a:pt x="1388" y="1427"/>
                    <a:pt x="1405" y="1444"/>
                    <a:pt x="1405" y="1464"/>
                  </a:cubicBezTo>
                  <a:close/>
                  <a:moveTo>
                    <a:pt x="1145" y="1797"/>
                  </a:moveTo>
                  <a:cubicBezTo>
                    <a:pt x="1145" y="1817"/>
                    <a:pt x="1129" y="1834"/>
                    <a:pt x="1109" y="1834"/>
                  </a:cubicBezTo>
                  <a:lnTo>
                    <a:pt x="976" y="1834"/>
                  </a:lnTo>
                  <a:cubicBezTo>
                    <a:pt x="956" y="1834"/>
                    <a:pt x="939" y="1817"/>
                    <a:pt x="939" y="1797"/>
                  </a:cubicBezTo>
                  <a:lnTo>
                    <a:pt x="939" y="1337"/>
                  </a:lnTo>
                  <a:cubicBezTo>
                    <a:pt x="939" y="1317"/>
                    <a:pt x="956" y="1300"/>
                    <a:pt x="976" y="1300"/>
                  </a:cubicBezTo>
                  <a:lnTo>
                    <a:pt x="1109" y="1300"/>
                  </a:lnTo>
                  <a:cubicBezTo>
                    <a:pt x="1129" y="1300"/>
                    <a:pt x="1145" y="1317"/>
                    <a:pt x="1145" y="1337"/>
                  </a:cubicBezTo>
                  <a:close/>
                  <a:moveTo>
                    <a:pt x="886" y="1797"/>
                  </a:moveTo>
                  <a:cubicBezTo>
                    <a:pt x="886" y="1817"/>
                    <a:pt x="869" y="1834"/>
                    <a:pt x="849" y="1834"/>
                  </a:cubicBezTo>
                  <a:lnTo>
                    <a:pt x="717" y="1834"/>
                  </a:lnTo>
                  <a:cubicBezTo>
                    <a:pt x="697" y="1834"/>
                    <a:pt x="680" y="1817"/>
                    <a:pt x="680" y="1797"/>
                  </a:cubicBezTo>
                  <a:lnTo>
                    <a:pt x="680" y="1597"/>
                  </a:lnTo>
                  <a:cubicBezTo>
                    <a:pt x="680" y="1577"/>
                    <a:pt x="697" y="1560"/>
                    <a:pt x="717" y="1560"/>
                  </a:cubicBezTo>
                  <a:lnTo>
                    <a:pt x="849" y="1560"/>
                  </a:lnTo>
                  <a:cubicBezTo>
                    <a:pt x="869" y="1560"/>
                    <a:pt x="886" y="1577"/>
                    <a:pt x="886" y="1597"/>
                  </a:cubicBezTo>
                  <a:close/>
                  <a:moveTo>
                    <a:pt x="1755" y="1831"/>
                  </a:moveTo>
                  <a:cubicBezTo>
                    <a:pt x="1735" y="1831"/>
                    <a:pt x="1718" y="1814"/>
                    <a:pt x="1718" y="1794"/>
                  </a:cubicBezTo>
                  <a:lnTo>
                    <a:pt x="1718" y="1120"/>
                  </a:lnTo>
                  <a:cubicBezTo>
                    <a:pt x="1718" y="1083"/>
                    <a:pt x="1687" y="1052"/>
                    <a:pt x="1651" y="1052"/>
                  </a:cubicBezTo>
                  <a:lnTo>
                    <a:pt x="1473" y="1052"/>
                  </a:lnTo>
                  <a:cubicBezTo>
                    <a:pt x="1433" y="1052"/>
                    <a:pt x="1405" y="1083"/>
                    <a:pt x="1405" y="1120"/>
                  </a:cubicBezTo>
                  <a:lnTo>
                    <a:pt x="1405" y="1332"/>
                  </a:lnTo>
                  <a:cubicBezTo>
                    <a:pt x="1405" y="1351"/>
                    <a:pt x="1388" y="1368"/>
                    <a:pt x="1368" y="1368"/>
                  </a:cubicBezTo>
                  <a:lnTo>
                    <a:pt x="1236" y="1368"/>
                  </a:lnTo>
                  <a:cubicBezTo>
                    <a:pt x="1216" y="1368"/>
                    <a:pt x="1199" y="1351"/>
                    <a:pt x="1199" y="1332"/>
                  </a:cubicBezTo>
                  <a:lnTo>
                    <a:pt x="1199" y="1306"/>
                  </a:lnTo>
                  <a:cubicBezTo>
                    <a:pt x="1199" y="1269"/>
                    <a:pt x="1168" y="1238"/>
                    <a:pt x="1131" y="1238"/>
                  </a:cubicBezTo>
                  <a:lnTo>
                    <a:pt x="954" y="1238"/>
                  </a:lnTo>
                  <a:cubicBezTo>
                    <a:pt x="917" y="1238"/>
                    <a:pt x="886" y="1269"/>
                    <a:pt x="886" y="1306"/>
                  </a:cubicBezTo>
                  <a:lnTo>
                    <a:pt x="886" y="1464"/>
                  </a:lnTo>
                  <a:cubicBezTo>
                    <a:pt x="886" y="1484"/>
                    <a:pt x="869" y="1501"/>
                    <a:pt x="849" y="1501"/>
                  </a:cubicBezTo>
                  <a:lnTo>
                    <a:pt x="694" y="1501"/>
                  </a:lnTo>
                  <a:cubicBezTo>
                    <a:pt x="657" y="1501"/>
                    <a:pt x="626" y="1532"/>
                    <a:pt x="626" y="1569"/>
                  </a:cubicBezTo>
                  <a:lnTo>
                    <a:pt x="626" y="1808"/>
                  </a:lnTo>
                  <a:cubicBezTo>
                    <a:pt x="626" y="1817"/>
                    <a:pt x="618" y="1825"/>
                    <a:pt x="609" y="1825"/>
                  </a:cubicBezTo>
                  <a:lnTo>
                    <a:pt x="575" y="1825"/>
                  </a:lnTo>
                  <a:cubicBezTo>
                    <a:pt x="536" y="1825"/>
                    <a:pt x="536" y="1882"/>
                    <a:pt x="575" y="1882"/>
                  </a:cubicBezTo>
                  <a:lnTo>
                    <a:pt x="1783" y="1882"/>
                  </a:lnTo>
                  <a:cubicBezTo>
                    <a:pt x="1823" y="1887"/>
                    <a:pt x="1823" y="1831"/>
                    <a:pt x="1783" y="1831"/>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4112443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3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3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100"/>
                            </p:stCondLst>
                            <p:childTnLst>
                              <p:par>
                                <p:cTn id="20" presetID="2" presetClass="entr" presetSubtype="4"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3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3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400"/>
                            </p:stCondLst>
                            <p:childTnLst>
                              <p:par>
                                <p:cTn id="25" presetID="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3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Checklist to Balance QuickBooks to Dental Software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t>Patient Collection Report</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3" y="1440587"/>
            <a:ext cx="4847194" cy="1311564"/>
          </a:xfrm>
        </p:spPr>
        <p:txBody>
          <a:bodyPr/>
          <a:lstStyle/>
          <a:p>
            <a:pPr marL="285750" indent="-285750">
              <a:spcAft>
                <a:spcPts val="500"/>
              </a:spcAft>
              <a:buClr>
                <a:srgbClr val="41C0CA"/>
              </a:buClr>
              <a:buFont typeface="Arial" panose="020B0604020202020204" pitchFamily="34" charset="0"/>
              <a:buChar char="•"/>
            </a:pPr>
            <a:r>
              <a:rPr lang="en-US" sz="1400" dirty="0">
                <a:solidFill>
                  <a:schemeClr val="tx1"/>
                </a:solidFill>
              </a:rPr>
              <a:t>Make separate entries for cash, checks, Care Credit and credit cards. </a:t>
            </a:r>
          </a:p>
          <a:p>
            <a:pPr marL="285750" indent="-285750">
              <a:spcAft>
                <a:spcPts val="500"/>
              </a:spcAft>
              <a:buClr>
                <a:srgbClr val="41C0CA"/>
              </a:buClr>
              <a:buFont typeface="Arial" panose="020B0604020202020204" pitchFamily="34" charset="0"/>
              <a:buChar char="•"/>
            </a:pPr>
            <a:r>
              <a:rPr lang="en-US" sz="1400" dirty="0">
                <a:solidFill>
                  <a:schemeClr val="tx1"/>
                </a:solidFill>
              </a:rPr>
              <a:t>Make sure the date the funds were entered into dental software match the date entered into QuickBooks. </a:t>
            </a:r>
          </a:p>
          <a:p>
            <a:pPr marL="285750" indent="-285750">
              <a:spcAft>
                <a:spcPts val="500"/>
              </a:spcAft>
              <a:buClr>
                <a:srgbClr val="41C0CA"/>
              </a:buClr>
              <a:buFont typeface="Arial" panose="020B0604020202020204" pitchFamily="34" charset="0"/>
              <a:buChar char="•"/>
            </a:pPr>
            <a:r>
              <a:rPr lang="en-US" sz="1400" dirty="0">
                <a:solidFill>
                  <a:schemeClr val="tx1"/>
                </a:solidFill>
              </a:rPr>
              <a:t>Balance with dental software.</a:t>
            </a:r>
          </a:p>
        </p:txBody>
      </p:sp>
      <p:cxnSp>
        <p:nvCxnSpPr>
          <p:cNvPr id="11" name="Straight Connector 10">
            <a:extLst>
              <a:ext uri="{FF2B5EF4-FFF2-40B4-BE49-F238E27FC236}">
                <a16:creationId xmlns="" xmlns:a16="http://schemas.microsoft.com/office/drawing/2014/main" id="{B0F2BE6D-8A3D-F34E-A6A9-95EBA426BABE}"/>
              </a:ext>
            </a:extLst>
          </p:cNvPr>
          <p:cNvCxnSpPr>
            <a:cxnSpLocks/>
          </p:cNvCxnSpPr>
          <p:nvPr/>
        </p:nvCxnSpPr>
        <p:spPr>
          <a:xfrm>
            <a:off x="0" y="1214788"/>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pic>
        <p:nvPicPr>
          <p:cNvPr id="7" name="Picture Placeholder 10">
            <a:extLst>
              <a:ext uri="{FF2B5EF4-FFF2-40B4-BE49-F238E27FC236}">
                <a16:creationId xmlns="" xmlns:a16="http://schemas.microsoft.com/office/drawing/2014/main" id="{77C4ABC4-75CB-7647-AD68-46973B41356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18205" y="269350"/>
            <a:ext cx="3625795" cy="4874150"/>
          </a:xfrm>
          <a:prstGeom prst="rect">
            <a:avLst/>
          </a:prstGeom>
          <a:effectLst>
            <a:outerShdw blurRad="88900" dist="25400" dir="5400000" algn="t" rotWithShape="0">
              <a:prstClr val="black">
                <a:alpha val="40000"/>
              </a:prstClr>
            </a:outerShdw>
          </a:effectLst>
        </p:spPr>
      </p:pic>
      <p:pic>
        <p:nvPicPr>
          <p:cNvPr id="8" name="Picture 7">
            <a:extLst>
              <a:ext uri="{FF2B5EF4-FFF2-40B4-BE49-F238E27FC236}">
                <a16:creationId xmlns="" xmlns:a16="http://schemas.microsoft.com/office/drawing/2014/main" id="{A8951E3B-2D9D-1747-9C81-8B50A2D8502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9671" y="3013544"/>
            <a:ext cx="4173824" cy="2129956"/>
          </a:xfrm>
          <a:prstGeom prst="rect">
            <a:avLst/>
          </a:prstGeom>
          <a:effectLst>
            <a:outerShdw blurRad="88900" dist="25400" dir="5400000" algn="t" rotWithShape="0">
              <a:prstClr val="black">
                <a:alpha val="40000"/>
              </a:prstClr>
            </a:outerShdw>
          </a:effectLst>
        </p:spPr>
      </p:pic>
    </p:spTree>
    <p:extLst>
      <p:ext uri="{BB962C8B-B14F-4D97-AF65-F5344CB8AC3E}">
        <p14:creationId xmlns:p14="http://schemas.microsoft.com/office/powerpoint/2010/main" val="685681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122ED06-3A07-4742-B480-5E472EF39FBE}"/>
              </a:ext>
            </a:extLst>
          </p:cNvPr>
          <p:cNvSpPr/>
          <p:nvPr/>
        </p:nvSpPr>
        <p:spPr>
          <a:xfrm>
            <a:off x="3423783" y="4576019"/>
            <a:ext cx="2311992" cy="298543"/>
          </a:xfrm>
          <a:prstGeom prst="rect">
            <a:avLst/>
          </a:prstGeom>
        </p:spPr>
        <p:txBody>
          <a:bodyPr wrap="square">
            <a:spAutoFit/>
          </a:bodyPr>
          <a:lstStyle/>
          <a:p>
            <a:pPr algn="ctr">
              <a:lnSpc>
                <a:spcPct val="150000"/>
              </a:lnSpc>
            </a:pPr>
            <a:r>
              <a:rPr lang="en-US" sz="1000" dirty="0">
                <a:solidFill>
                  <a:schemeClr val="bg1"/>
                </a:solidFill>
                <a:latin typeface="Open Sans Light"/>
                <a:cs typeface="Open Sans Light"/>
              </a:rPr>
              <a:t>Created by Avitus Dental</a:t>
            </a:r>
          </a:p>
        </p:txBody>
      </p:sp>
      <p:sp>
        <p:nvSpPr>
          <p:cNvPr id="9" name="TextBox 8">
            <a:extLst>
              <a:ext uri="{FF2B5EF4-FFF2-40B4-BE49-F238E27FC236}">
                <a16:creationId xmlns="" xmlns:a16="http://schemas.microsoft.com/office/drawing/2014/main" id="{0EA01DC1-C872-5240-AB23-933602BB7456}"/>
              </a:ext>
            </a:extLst>
          </p:cNvPr>
          <p:cNvSpPr txBox="1"/>
          <p:nvPr/>
        </p:nvSpPr>
        <p:spPr>
          <a:xfrm>
            <a:off x="471487" y="2221721"/>
            <a:ext cx="8201026" cy="646331"/>
          </a:xfrm>
          <a:prstGeom prst="rect">
            <a:avLst/>
          </a:prstGeom>
          <a:noFill/>
        </p:spPr>
        <p:txBody>
          <a:bodyPr wrap="square" rtlCol="0">
            <a:spAutoFit/>
          </a:bodyPr>
          <a:lstStyle/>
          <a:p>
            <a:pPr algn="ctr">
              <a:lnSpc>
                <a:spcPct val="90000"/>
              </a:lnSpc>
            </a:pPr>
            <a:r>
              <a:rPr lang="en-US" sz="4000" spc="-50" dirty="0">
                <a:solidFill>
                  <a:schemeClr val="bg1"/>
                </a:solidFill>
                <a:latin typeface="Merriweather" panose="02060503050406030704" pitchFamily="18" charset="77"/>
                <a:ea typeface="Open Sans" panose="020B0606030504020204" pitchFamily="34" charset="0"/>
                <a:cs typeface="Open Sans" panose="020B0606030504020204" pitchFamily="34" charset="0"/>
              </a:rPr>
              <a:t>The Business of Dentistry</a:t>
            </a:r>
          </a:p>
        </p:txBody>
      </p:sp>
      <p:sp>
        <p:nvSpPr>
          <p:cNvPr id="10" name="Rectangle 9">
            <a:extLst>
              <a:ext uri="{FF2B5EF4-FFF2-40B4-BE49-F238E27FC236}">
                <a16:creationId xmlns="" xmlns:a16="http://schemas.microsoft.com/office/drawing/2014/main" id="{BDCD8790-E88B-334F-851F-32A663B534CB}"/>
              </a:ext>
            </a:extLst>
          </p:cNvPr>
          <p:cNvSpPr/>
          <p:nvPr/>
        </p:nvSpPr>
        <p:spPr>
          <a:xfrm>
            <a:off x="471487" y="2724794"/>
            <a:ext cx="8201026" cy="401648"/>
          </a:xfrm>
          <a:prstGeom prst="rect">
            <a:avLst/>
          </a:prstGeom>
        </p:spPr>
        <p:txBody>
          <a:bodyPr wrap="square">
            <a:spAutoFit/>
          </a:bodyPr>
          <a:lstStyle/>
          <a:p>
            <a:pPr algn="ctr">
              <a:lnSpc>
                <a:spcPct val="150000"/>
              </a:lnSpc>
            </a:pPr>
            <a:r>
              <a:rPr lang="en-US" sz="1500" dirty="0">
                <a:solidFill>
                  <a:srgbClr val="41C0CA"/>
                </a:solidFill>
                <a:latin typeface="Open Sans" panose="020B0606030504020204" pitchFamily="34" charset="0"/>
                <a:ea typeface="Open Sans" panose="020B0606030504020204" pitchFamily="34" charset="0"/>
                <a:cs typeface="Open Sans" panose="020B0606030504020204" pitchFamily="34" charset="0"/>
              </a:rPr>
              <a:t>Avitus Dental Management Solutions</a:t>
            </a:r>
          </a:p>
        </p:txBody>
      </p:sp>
      <p:grpSp>
        <p:nvGrpSpPr>
          <p:cNvPr id="2" name="Group 1">
            <a:extLst>
              <a:ext uri="{FF2B5EF4-FFF2-40B4-BE49-F238E27FC236}">
                <a16:creationId xmlns="" xmlns:a16="http://schemas.microsoft.com/office/drawing/2014/main" id="{E4F17453-1511-BE40-ABDF-35E4330F95E1}"/>
              </a:ext>
            </a:extLst>
          </p:cNvPr>
          <p:cNvGrpSpPr/>
          <p:nvPr/>
        </p:nvGrpSpPr>
        <p:grpSpPr>
          <a:xfrm>
            <a:off x="6878168" y="-432088"/>
            <a:ext cx="2660749" cy="2762542"/>
            <a:chOff x="6424237" y="-331231"/>
            <a:chExt cx="3094508" cy="3212896"/>
          </a:xfrm>
        </p:grpSpPr>
        <p:sp>
          <p:nvSpPr>
            <p:cNvPr id="11" name="Hexagon 10">
              <a:extLst>
                <a:ext uri="{FF2B5EF4-FFF2-40B4-BE49-F238E27FC236}">
                  <a16:creationId xmlns="" xmlns:a16="http://schemas.microsoft.com/office/drawing/2014/main" id="{0B37F02B-A19A-DE40-AB3F-22A4339493B7}"/>
                </a:ext>
              </a:extLst>
            </p:cNvPr>
            <p:cNvSpPr/>
            <p:nvPr/>
          </p:nvSpPr>
          <p:spPr>
            <a:xfrm>
              <a:off x="7917587" y="908484"/>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 xmlns:a16="http://schemas.microsoft.com/office/drawing/2014/main" id="{76FDE144-5856-074F-9068-2E4D87726654}"/>
                </a:ext>
              </a:extLst>
            </p:cNvPr>
            <p:cNvSpPr/>
            <p:nvPr/>
          </p:nvSpPr>
          <p:spPr>
            <a:xfrm>
              <a:off x="7174274" y="495972"/>
              <a:ext cx="853348" cy="735645"/>
            </a:xfrm>
            <a:prstGeom prst="hexagon">
              <a:avLst/>
            </a:prstGeom>
            <a:noFill/>
            <a:ln w="19050">
              <a:solidFill>
                <a:srgbClr val="41C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 xmlns:a16="http://schemas.microsoft.com/office/drawing/2014/main" id="{7BBA64F5-E197-2B45-A315-E40D4DBDAA7B}"/>
                </a:ext>
              </a:extLst>
            </p:cNvPr>
            <p:cNvSpPr/>
            <p:nvPr/>
          </p:nvSpPr>
          <p:spPr>
            <a:xfrm>
              <a:off x="7167399" y="-319044"/>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 xmlns:a16="http://schemas.microsoft.com/office/drawing/2014/main" id="{5F82ADBA-16F3-0545-9772-F42B9DA39FCC}"/>
                </a:ext>
              </a:extLst>
            </p:cNvPr>
            <p:cNvSpPr/>
            <p:nvPr/>
          </p:nvSpPr>
          <p:spPr>
            <a:xfrm>
              <a:off x="8660900" y="1327871"/>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 xmlns:a16="http://schemas.microsoft.com/office/drawing/2014/main" id="{97474BF5-5A3B-B54E-BB56-E6DE72A209E3}"/>
                </a:ext>
              </a:extLst>
            </p:cNvPr>
            <p:cNvSpPr/>
            <p:nvPr/>
          </p:nvSpPr>
          <p:spPr>
            <a:xfrm>
              <a:off x="7917587" y="87855"/>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 xmlns:a16="http://schemas.microsoft.com/office/drawing/2014/main" id="{6B7B4BC2-5A29-B944-803A-BB013D4D43BA}"/>
                </a:ext>
              </a:extLst>
            </p:cNvPr>
            <p:cNvSpPr/>
            <p:nvPr/>
          </p:nvSpPr>
          <p:spPr>
            <a:xfrm>
              <a:off x="8660900" y="489097"/>
              <a:ext cx="853348" cy="735645"/>
            </a:xfrm>
            <a:prstGeom prst="hexagon">
              <a:avLst/>
            </a:prstGeom>
            <a:noFill/>
            <a:ln w="19050">
              <a:solidFill>
                <a:srgbClr val="41C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 xmlns:a16="http://schemas.microsoft.com/office/drawing/2014/main" id="{59E3958E-CD94-C343-80EA-3406BC53DBAF}"/>
                </a:ext>
              </a:extLst>
            </p:cNvPr>
            <p:cNvSpPr/>
            <p:nvPr/>
          </p:nvSpPr>
          <p:spPr>
            <a:xfrm>
              <a:off x="7917587" y="1727934"/>
              <a:ext cx="853348" cy="735645"/>
            </a:xfrm>
            <a:prstGeom prst="hexagon">
              <a:avLst/>
            </a:prstGeom>
            <a:noFill/>
            <a:ln w="19050">
              <a:solidFill>
                <a:srgbClr val="41C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 xmlns:a16="http://schemas.microsoft.com/office/drawing/2014/main" id="{A51E4945-8362-BE45-AB0D-74D39689FECF}"/>
                </a:ext>
              </a:extLst>
            </p:cNvPr>
            <p:cNvSpPr/>
            <p:nvPr/>
          </p:nvSpPr>
          <p:spPr>
            <a:xfrm>
              <a:off x="8660900" y="2146020"/>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 xmlns:a16="http://schemas.microsoft.com/office/drawing/2014/main" id="{164DFF4F-DA2E-CF4F-9599-B431E634F37F}"/>
                </a:ext>
              </a:extLst>
            </p:cNvPr>
            <p:cNvSpPr/>
            <p:nvPr/>
          </p:nvSpPr>
          <p:spPr>
            <a:xfrm>
              <a:off x="6424237" y="95797"/>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 xmlns:a16="http://schemas.microsoft.com/office/drawing/2014/main" id="{2EF05E57-64E8-1B4D-A952-32447FC8C979}"/>
                </a:ext>
              </a:extLst>
            </p:cNvPr>
            <p:cNvSpPr/>
            <p:nvPr/>
          </p:nvSpPr>
          <p:spPr>
            <a:xfrm>
              <a:off x="8665397" y="-331231"/>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 xmlns:a16="http://schemas.microsoft.com/office/drawing/2014/main" id="{EC2A03C6-CE01-8141-92D3-17721AEE3CD1}"/>
                </a:ext>
              </a:extLst>
            </p:cNvPr>
            <p:cNvSpPr/>
            <p:nvPr/>
          </p:nvSpPr>
          <p:spPr>
            <a:xfrm>
              <a:off x="7174274" y="1311334"/>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46904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Checklist to Balance QuickBooks to Dental Software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t>Patient Refund Report</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3" y="1440587"/>
            <a:ext cx="4457580" cy="1311564"/>
          </a:xfrm>
        </p:spPr>
        <p:txBody>
          <a:bodyPr/>
          <a:lstStyle/>
          <a:p>
            <a:pPr>
              <a:buClr>
                <a:srgbClr val="41C0CA"/>
              </a:buClr>
            </a:pPr>
            <a:r>
              <a:rPr lang="en-US" sz="1400" dirty="0">
                <a:solidFill>
                  <a:schemeClr val="tx1"/>
                </a:solidFill>
              </a:rPr>
              <a:t>Run the patient refund report in dental software to be sure the adjustment was entered into the patients ledger and reconciles with QuickBooks.</a:t>
            </a:r>
          </a:p>
          <a:p>
            <a:pPr>
              <a:buClr>
                <a:srgbClr val="41C0CA"/>
              </a:buClr>
            </a:pPr>
            <a:r>
              <a:rPr lang="en-US" sz="1400" dirty="0">
                <a:solidFill>
                  <a:srgbClr val="41C0CA"/>
                </a:solidFill>
                <a:latin typeface="Open Sans" panose="020B0606030504020204" pitchFamily="34" charset="0"/>
                <a:ea typeface="Open Sans" panose="020B0606030504020204" pitchFamily="34" charset="0"/>
                <a:cs typeface="Open Sans" panose="020B0606030504020204" pitchFamily="34" charset="0"/>
              </a:rPr>
              <a:t>Note: </a:t>
            </a:r>
            <a:r>
              <a:rPr lang="en-US" sz="1400" dirty="0">
                <a:solidFill>
                  <a:schemeClr val="tx1"/>
                </a:solidFill>
              </a:rPr>
              <a:t>Have the bookkeeper reference the patient first initial and last name in the memo box on the refund check.</a:t>
            </a:r>
          </a:p>
        </p:txBody>
      </p:sp>
      <p:cxnSp>
        <p:nvCxnSpPr>
          <p:cNvPr id="11" name="Straight Connector 10">
            <a:extLst>
              <a:ext uri="{FF2B5EF4-FFF2-40B4-BE49-F238E27FC236}">
                <a16:creationId xmlns="" xmlns:a16="http://schemas.microsoft.com/office/drawing/2014/main" id="{B0F2BE6D-8A3D-F34E-A6A9-95EBA426BABE}"/>
              </a:ext>
            </a:extLst>
          </p:cNvPr>
          <p:cNvCxnSpPr>
            <a:cxnSpLocks/>
          </p:cNvCxnSpPr>
          <p:nvPr/>
        </p:nvCxnSpPr>
        <p:spPr>
          <a:xfrm>
            <a:off x="0" y="1214788"/>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pic>
        <p:nvPicPr>
          <p:cNvPr id="10" name="Picture Placeholder 8">
            <a:extLst>
              <a:ext uri="{FF2B5EF4-FFF2-40B4-BE49-F238E27FC236}">
                <a16:creationId xmlns="" xmlns:a16="http://schemas.microsoft.com/office/drawing/2014/main" id="{BA15531F-8581-8443-BC81-361808AFDE4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27585" y="0"/>
            <a:ext cx="4016415" cy="5143500"/>
          </a:xfrm>
          <a:prstGeom prst="rect">
            <a:avLst/>
          </a:prstGeom>
          <a:effectLst>
            <a:outerShdw blurRad="88900" dist="25400" dir="5400000" algn="t" rotWithShape="0">
              <a:prstClr val="black">
                <a:alpha val="40000"/>
              </a:prstClr>
            </a:outerShdw>
          </a:effectLst>
        </p:spPr>
      </p:pic>
      <p:pic>
        <p:nvPicPr>
          <p:cNvPr id="12" name="Picture Placeholder 8">
            <a:extLst>
              <a:ext uri="{FF2B5EF4-FFF2-40B4-BE49-F238E27FC236}">
                <a16:creationId xmlns="" xmlns:a16="http://schemas.microsoft.com/office/drawing/2014/main" id="{6049E8F1-E1BE-FC46-A52B-A1276D663F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6127" y="3148354"/>
            <a:ext cx="3972454" cy="1710267"/>
          </a:xfrm>
          <a:prstGeom prst="rect">
            <a:avLst/>
          </a:prstGeom>
          <a:effectLst>
            <a:outerShdw blurRad="88900" dist="25400" dir="5400000" algn="t" rotWithShape="0">
              <a:prstClr val="black">
                <a:alpha val="40000"/>
              </a:prstClr>
            </a:outerShdw>
          </a:effectLst>
        </p:spPr>
      </p:pic>
    </p:spTree>
    <p:extLst>
      <p:ext uri="{BB962C8B-B14F-4D97-AF65-F5344CB8AC3E}">
        <p14:creationId xmlns:p14="http://schemas.microsoft.com/office/powerpoint/2010/main" val="298714956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Checklist to Balance QuickBooks to Dental Software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t>Insurance Refund Report</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3" y="1440587"/>
            <a:ext cx="4449629" cy="1311564"/>
          </a:xfrm>
        </p:spPr>
        <p:txBody>
          <a:bodyPr/>
          <a:lstStyle/>
          <a:p>
            <a:pPr>
              <a:buClr>
                <a:srgbClr val="41C0CA"/>
              </a:buClr>
            </a:pPr>
            <a:r>
              <a:rPr lang="en-US" sz="1400" dirty="0">
                <a:solidFill>
                  <a:schemeClr val="tx1"/>
                </a:solidFill>
              </a:rPr>
              <a:t>Run the patient refund report in dental software to be sure the adjustment was entered into the patients ledger and reconciles with QuickBooks.</a:t>
            </a:r>
          </a:p>
          <a:p>
            <a:pPr>
              <a:buClr>
                <a:srgbClr val="41C0CA"/>
              </a:buClr>
            </a:pPr>
            <a:r>
              <a:rPr lang="en-US" sz="1400" dirty="0">
                <a:solidFill>
                  <a:srgbClr val="41C0CA"/>
                </a:solidFill>
                <a:latin typeface="Open Sans" panose="020B0606030504020204" pitchFamily="34" charset="0"/>
                <a:ea typeface="Open Sans" panose="020B0606030504020204" pitchFamily="34" charset="0"/>
                <a:cs typeface="Open Sans" panose="020B0606030504020204" pitchFamily="34" charset="0"/>
              </a:rPr>
              <a:t>Note: </a:t>
            </a:r>
            <a:r>
              <a:rPr lang="en-US" sz="1400" dirty="0">
                <a:solidFill>
                  <a:schemeClr val="tx1"/>
                </a:solidFill>
              </a:rPr>
              <a:t>Have the bookkeeper reference the patient first initial and last name in the memo box on the refund check.</a:t>
            </a:r>
          </a:p>
        </p:txBody>
      </p:sp>
      <p:cxnSp>
        <p:nvCxnSpPr>
          <p:cNvPr id="11" name="Straight Connector 10">
            <a:extLst>
              <a:ext uri="{FF2B5EF4-FFF2-40B4-BE49-F238E27FC236}">
                <a16:creationId xmlns="" xmlns:a16="http://schemas.microsoft.com/office/drawing/2014/main" id="{B0F2BE6D-8A3D-F34E-A6A9-95EBA426BABE}"/>
              </a:ext>
            </a:extLst>
          </p:cNvPr>
          <p:cNvCxnSpPr>
            <a:cxnSpLocks/>
          </p:cNvCxnSpPr>
          <p:nvPr/>
        </p:nvCxnSpPr>
        <p:spPr>
          <a:xfrm>
            <a:off x="0" y="1214788"/>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pic>
        <p:nvPicPr>
          <p:cNvPr id="10" name="Picture Placeholder 8">
            <a:extLst>
              <a:ext uri="{FF2B5EF4-FFF2-40B4-BE49-F238E27FC236}">
                <a16:creationId xmlns="" xmlns:a16="http://schemas.microsoft.com/office/drawing/2014/main" id="{BA15531F-8581-8443-BC81-361808AFDE4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27585" y="0"/>
            <a:ext cx="4016415" cy="5143500"/>
          </a:xfrm>
          <a:prstGeom prst="rect">
            <a:avLst/>
          </a:prstGeom>
          <a:effectLst>
            <a:outerShdw blurRad="88900" dist="25400" dir="5400000" algn="t" rotWithShape="0">
              <a:prstClr val="black">
                <a:alpha val="40000"/>
              </a:prstClr>
            </a:outerShdw>
          </a:effectLst>
        </p:spPr>
      </p:pic>
      <p:pic>
        <p:nvPicPr>
          <p:cNvPr id="8" name="Picture 7">
            <a:extLst>
              <a:ext uri="{FF2B5EF4-FFF2-40B4-BE49-F238E27FC236}">
                <a16:creationId xmlns="" xmlns:a16="http://schemas.microsoft.com/office/drawing/2014/main" id="{0D65FAEA-8B7B-3840-A666-A46684BC0B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9634" y="3326627"/>
            <a:ext cx="4208318" cy="1371600"/>
          </a:xfrm>
          <a:prstGeom prst="rect">
            <a:avLst/>
          </a:prstGeom>
          <a:effectLst>
            <a:outerShdw blurRad="88900" dist="25400" dir="5400000" algn="t" rotWithShape="0">
              <a:prstClr val="black">
                <a:alpha val="40000"/>
              </a:prstClr>
            </a:outerShdw>
          </a:effectLst>
        </p:spPr>
      </p:pic>
    </p:spTree>
    <p:extLst>
      <p:ext uri="{BB962C8B-B14F-4D97-AF65-F5344CB8AC3E}">
        <p14:creationId xmlns:p14="http://schemas.microsoft.com/office/powerpoint/2010/main" val="85770970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Checklist to Balance QuickBooks to Dental Software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smtClean="0"/>
              <a:t>Care Credit Audit</a:t>
            </a:r>
            <a:endParaRPr lang="en-US" dirty="0"/>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3" y="1456489"/>
            <a:ext cx="4386017" cy="2072031"/>
          </a:xfrm>
        </p:spPr>
        <p:txBody>
          <a:bodyPr/>
          <a:lstStyle/>
          <a:p>
            <a:pPr>
              <a:buClr>
                <a:srgbClr val="41C0CA"/>
              </a:buClr>
            </a:pPr>
            <a:r>
              <a:rPr lang="en-US" sz="1400" dirty="0">
                <a:solidFill>
                  <a:srgbClr val="41C0CA"/>
                </a:solidFill>
                <a:latin typeface="Open Sans" panose="020B0606030504020204" pitchFamily="34" charset="0"/>
                <a:ea typeface="Open Sans" panose="020B0606030504020204" pitchFamily="34" charset="0"/>
                <a:cs typeface="Open Sans" panose="020B0606030504020204" pitchFamily="34" charset="0"/>
              </a:rPr>
              <a:t>Note: </a:t>
            </a:r>
            <a:r>
              <a:rPr lang="en-US" sz="1400" dirty="0">
                <a:solidFill>
                  <a:schemeClr val="tx1"/>
                </a:solidFill>
              </a:rPr>
              <a:t>At the first of the month have the front desk run a Care Credit “Daily Funding Report” report showing fee’s and net funding deposited into the bank - so that the bookkeeper is able to subtract the fee from the care credit amount entered in QB (which is the amount the patient paid and is needed to balance patient collections with dental software) compare your daily funding report to your QB Care Credit fee report.</a:t>
            </a:r>
          </a:p>
        </p:txBody>
      </p:sp>
      <p:cxnSp>
        <p:nvCxnSpPr>
          <p:cNvPr id="11" name="Straight Connector 10">
            <a:extLst>
              <a:ext uri="{FF2B5EF4-FFF2-40B4-BE49-F238E27FC236}">
                <a16:creationId xmlns="" xmlns:a16="http://schemas.microsoft.com/office/drawing/2014/main" id="{B0F2BE6D-8A3D-F34E-A6A9-95EBA426BABE}"/>
              </a:ext>
            </a:extLst>
          </p:cNvPr>
          <p:cNvCxnSpPr>
            <a:cxnSpLocks/>
          </p:cNvCxnSpPr>
          <p:nvPr/>
        </p:nvCxnSpPr>
        <p:spPr>
          <a:xfrm>
            <a:off x="0" y="1214788"/>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pic>
        <p:nvPicPr>
          <p:cNvPr id="9" name="Picture Placeholder 8">
            <a:extLst>
              <a:ext uri="{FF2B5EF4-FFF2-40B4-BE49-F238E27FC236}">
                <a16:creationId xmlns="" xmlns:a16="http://schemas.microsoft.com/office/drawing/2014/main" id="{23C10A20-10B9-A546-AD04-17BB86743AD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76294" y="392877"/>
            <a:ext cx="3878591" cy="1487990"/>
          </a:xfrm>
          <a:prstGeom prst="rect">
            <a:avLst/>
          </a:prstGeom>
          <a:effectLst>
            <a:outerShdw blurRad="88900" dist="25400" dir="5400000" algn="t" rotWithShape="0">
              <a:prstClr val="black">
                <a:alpha val="40000"/>
              </a:prstClr>
            </a:outerShdw>
          </a:effectLst>
        </p:spPr>
      </p:pic>
      <p:pic>
        <p:nvPicPr>
          <p:cNvPr id="12" name="Picture 11">
            <a:extLst>
              <a:ext uri="{FF2B5EF4-FFF2-40B4-BE49-F238E27FC236}">
                <a16:creationId xmlns="" xmlns:a16="http://schemas.microsoft.com/office/drawing/2014/main" id="{C5C62A9D-96DD-3245-8823-69154888C4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71506" y="2287248"/>
            <a:ext cx="3883380" cy="2482543"/>
          </a:xfrm>
          <a:prstGeom prst="rect">
            <a:avLst/>
          </a:prstGeom>
          <a:effectLst>
            <a:outerShdw blurRad="88900" dist="25400" dir="5400000" algn="t" rotWithShape="0">
              <a:prstClr val="black">
                <a:alpha val="40000"/>
              </a:prstClr>
            </a:outerShdw>
          </a:effectLst>
        </p:spPr>
      </p:pic>
      <p:pic>
        <p:nvPicPr>
          <p:cNvPr id="13" name="Picture 12">
            <a:extLst>
              <a:ext uri="{FF2B5EF4-FFF2-40B4-BE49-F238E27FC236}">
                <a16:creationId xmlns="" xmlns:a16="http://schemas.microsoft.com/office/drawing/2014/main" id="{13153735-109F-984F-A2E6-6405ACD3D6A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0081" y="3676664"/>
            <a:ext cx="3881775" cy="1174757"/>
          </a:xfrm>
          <a:prstGeom prst="rect">
            <a:avLst/>
          </a:prstGeom>
          <a:effectLst>
            <a:outerShdw blurRad="88900" dist="25400" dir="5400000" algn="t" rotWithShape="0">
              <a:prstClr val="black">
                <a:alpha val="40000"/>
              </a:prstClr>
            </a:outerShdw>
          </a:effectLst>
        </p:spPr>
      </p:pic>
    </p:spTree>
    <p:extLst>
      <p:ext uri="{BB962C8B-B14F-4D97-AF65-F5344CB8AC3E}">
        <p14:creationId xmlns:p14="http://schemas.microsoft.com/office/powerpoint/2010/main" val="227870869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Checklist to Balance QuickBooks to Dental Software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a:xfrm>
            <a:off x="2382967" y="598363"/>
            <a:ext cx="4584800" cy="895353"/>
          </a:xfrm>
        </p:spPr>
        <p:txBody>
          <a:bodyPr/>
          <a:lstStyle/>
          <a:p>
            <a:r>
              <a:rPr lang="en-US" dirty="0" smtClean="0"/>
              <a:t>Merchant Credit Card </a:t>
            </a:r>
            <a:br>
              <a:rPr lang="en-US" dirty="0" smtClean="0"/>
            </a:br>
            <a:r>
              <a:rPr lang="en-US" dirty="0" smtClean="0"/>
              <a:t>Fee Report</a:t>
            </a:r>
            <a:endParaRPr lang="en-US" dirty="0"/>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3" y="1915904"/>
            <a:ext cx="4298554" cy="2202872"/>
          </a:xfrm>
        </p:spPr>
        <p:txBody>
          <a:bodyPr/>
          <a:lstStyle/>
          <a:p>
            <a:pPr>
              <a:buClr>
                <a:srgbClr val="41C0CA"/>
              </a:buClr>
            </a:pPr>
            <a:r>
              <a:rPr lang="en-US" sz="1400" dirty="0">
                <a:solidFill>
                  <a:schemeClr val="tx1"/>
                </a:solidFill>
              </a:rPr>
              <a:t>This is a reconcile fee withdrawn from the bank with merchant statement and credit card totals from your dental software.</a:t>
            </a:r>
          </a:p>
          <a:p>
            <a:pPr>
              <a:buClr>
                <a:srgbClr val="41C0CA"/>
              </a:buClr>
            </a:pPr>
            <a:r>
              <a:rPr lang="en-US" sz="1400" dirty="0">
                <a:solidFill>
                  <a:srgbClr val="41C0CA"/>
                </a:solidFill>
                <a:latin typeface="Open Sans" panose="020B0606030504020204" pitchFamily="34" charset="0"/>
                <a:ea typeface="Open Sans" panose="020B0606030504020204" pitchFamily="34" charset="0"/>
                <a:cs typeface="Open Sans" panose="020B0606030504020204" pitchFamily="34" charset="0"/>
              </a:rPr>
              <a:t>Note:</a:t>
            </a:r>
            <a:r>
              <a:rPr lang="en-US" sz="1400" dirty="0">
                <a:solidFill>
                  <a:schemeClr val="tx1"/>
                </a:solidFill>
              </a:rPr>
              <a:t> </a:t>
            </a:r>
            <a:r>
              <a:rPr lang="en-US" sz="1400" dirty="0" smtClean="0">
                <a:solidFill>
                  <a:schemeClr val="tx1"/>
                </a:solidFill>
              </a:rPr>
              <a:t>Make sure to reconcile your dental software Credit card deposits to the bank and double check that the fee on the statement was correctly debited from your account.   </a:t>
            </a:r>
            <a:endParaRPr lang="en-US" sz="1400" dirty="0">
              <a:solidFill>
                <a:schemeClr val="tx1"/>
              </a:solidFill>
            </a:endParaRPr>
          </a:p>
        </p:txBody>
      </p:sp>
      <p:cxnSp>
        <p:nvCxnSpPr>
          <p:cNvPr id="11" name="Straight Connector 10">
            <a:extLst>
              <a:ext uri="{FF2B5EF4-FFF2-40B4-BE49-F238E27FC236}">
                <a16:creationId xmlns="" xmlns:a16="http://schemas.microsoft.com/office/drawing/2014/main" id="{B0F2BE6D-8A3D-F34E-A6A9-95EBA426BABE}"/>
              </a:ext>
            </a:extLst>
          </p:cNvPr>
          <p:cNvCxnSpPr>
            <a:cxnSpLocks/>
          </p:cNvCxnSpPr>
          <p:nvPr/>
        </p:nvCxnSpPr>
        <p:spPr>
          <a:xfrm>
            <a:off x="0" y="1641320"/>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05018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Checklist to Balance QuickBooks to Dental Software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t>Are We Balanced? </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3" y="1551901"/>
            <a:ext cx="8178789" cy="3274097"/>
          </a:xfrm>
        </p:spPr>
        <p:txBody>
          <a:bodyPr/>
          <a:lstStyle/>
          <a:p>
            <a:pPr>
              <a:lnSpc>
                <a:spcPct val="90000"/>
              </a:lnSpc>
              <a:spcAft>
                <a:spcPts val="800"/>
              </a:spcAft>
              <a:buClr>
                <a:srgbClr val="41C0CA"/>
              </a:buClr>
            </a:pPr>
            <a:r>
              <a:rPr lang="en-US"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These numbers must match the month end deposits entered into </a:t>
            </a:r>
            <a:br>
              <a:rPr lang="en-US"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your dental software to the penny.</a:t>
            </a:r>
          </a:p>
          <a:p>
            <a:pPr>
              <a:lnSpc>
                <a:spcPct val="90000"/>
              </a:lnSpc>
              <a:spcAft>
                <a:spcPts val="800"/>
              </a:spcAft>
              <a:buClr>
                <a:srgbClr val="41C0CA"/>
              </a:buClr>
            </a:pPr>
            <a:r>
              <a:rPr lang="en-US"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01.  If they do balance; Your system software and money in bank balance. </a:t>
            </a:r>
          </a:p>
          <a:p>
            <a:pPr>
              <a:lnSpc>
                <a:spcPct val="90000"/>
              </a:lnSpc>
              <a:spcAft>
                <a:spcPts val="800"/>
              </a:spcAft>
              <a:buClr>
                <a:srgbClr val="41C0CA"/>
              </a:buClr>
            </a:pPr>
            <a:r>
              <a:rPr lang="en-US"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02.  If they don't balance; </a:t>
            </a:r>
          </a:p>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Reprint your deposit slip by payment type; </a:t>
            </a:r>
          </a:p>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Balance each payment type with your QuickBooks deposit</a:t>
            </a:r>
          </a:p>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Cash (this must be balanced every day and should be written up on a separate deposit ticket) </a:t>
            </a:r>
          </a:p>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Checks (this must be balanced every day before taking to bank) </a:t>
            </a:r>
          </a:p>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Insurance checks (this must be balanced before taking to bank)</a:t>
            </a:r>
          </a:p>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Credit card payments (balance daily and balance against CC statement)</a:t>
            </a:r>
          </a:p>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Care Credit payments (balance bank against Care Credit Statement minus fee’s)</a:t>
            </a:r>
          </a:p>
        </p:txBody>
      </p:sp>
      <p:cxnSp>
        <p:nvCxnSpPr>
          <p:cNvPr id="9" name="Straight Connector 8">
            <a:extLst>
              <a:ext uri="{FF2B5EF4-FFF2-40B4-BE49-F238E27FC236}">
                <a16:creationId xmlns="" xmlns:a16="http://schemas.microsoft.com/office/drawing/2014/main" id="{7842739E-7E4F-3B48-8248-16A9448D7C24}"/>
              </a:ext>
            </a:extLst>
          </p:cNvPr>
          <p:cNvCxnSpPr>
            <a:cxnSpLocks/>
          </p:cNvCxnSpPr>
          <p:nvPr/>
        </p:nvCxnSpPr>
        <p:spPr>
          <a:xfrm>
            <a:off x="0" y="1270445"/>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 xmlns:a16="http://schemas.microsoft.com/office/drawing/2014/main" id="{694FDE10-B436-D545-8912-6952FDD7FCB1}"/>
              </a:ext>
            </a:extLst>
          </p:cNvPr>
          <p:cNvGrpSpPr/>
          <p:nvPr/>
        </p:nvGrpSpPr>
        <p:grpSpPr>
          <a:xfrm>
            <a:off x="7528128" y="806187"/>
            <a:ext cx="1017225" cy="910760"/>
            <a:chOff x="4662932" y="1176273"/>
            <a:chExt cx="1017225" cy="910760"/>
          </a:xfrm>
        </p:grpSpPr>
        <p:sp>
          <p:nvSpPr>
            <p:cNvPr id="12" name="Hexagon 16">
              <a:extLst>
                <a:ext uri="{FF2B5EF4-FFF2-40B4-BE49-F238E27FC236}">
                  <a16:creationId xmlns="" xmlns:a16="http://schemas.microsoft.com/office/drawing/2014/main" id="{16A4461E-E985-3241-A911-C2AE3E84E7B5}"/>
                </a:ext>
              </a:extLst>
            </p:cNvPr>
            <p:cNvSpPr/>
            <p:nvPr/>
          </p:nvSpPr>
          <p:spPr>
            <a:xfrm rot="20029816">
              <a:off x="4662932" y="1176273"/>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chemeClr val="bg1"/>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 xmlns:a16="http://schemas.microsoft.com/office/drawing/2014/main" id="{F97A7CE3-AF79-BB43-8A41-9C0AEE4D214C}"/>
                </a:ext>
              </a:extLst>
            </p:cNvPr>
            <p:cNvSpPr/>
            <p:nvPr/>
          </p:nvSpPr>
          <p:spPr>
            <a:xfrm>
              <a:off x="4992248" y="1429963"/>
              <a:ext cx="391771" cy="408420"/>
            </a:xfrm>
            <a:custGeom>
              <a:avLst/>
              <a:gdLst/>
              <a:ahLst/>
              <a:cxnLst>
                <a:cxn ang="3cd4">
                  <a:pos x="hc" y="t"/>
                </a:cxn>
                <a:cxn ang="cd2">
                  <a:pos x="l" y="vc"/>
                </a:cxn>
                <a:cxn ang="cd4">
                  <a:pos x="hc" y="b"/>
                </a:cxn>
                <a:cxn ang="0">
                  <a:pos x="r" y="vc"/>
                </a:cxn>
              </a:cxnLst>
              <a:rect l="l" t="t" r="r" b="b"/>
              <a:pathLst>
                <a:path w="1813" h="1890">
                  <a:moveTo>
                    <a:pt x="550" y="1250"/>
                  </a:moveTo>
                  <a:lnTo>
                    <a:pt x="691" y="1250"/>
                  </a:lnTo>
                  <a:cubicBezTo>
                    <a:pt x="705" y="1250"/>
                    <a:pt x="719" y="1238"/>
                    <a:pt x="719" y="1221"/>
                  </a:cubicBezTo>
                  <a:cubicBezTo>
                    <a:pt x="719" y="1207"/>
                    <a:pt x="708" y="1193"/>
                    <a:pt x="691" y="1193"/>
                  </a:cubicBezTo>
                  <a:lnTo>
                    <a:pt x="550" y="1193"/>
                  </a:lnTo>
                  <a:cubicBezTo>
                    <a:pt x="536" y="1193"/>
                    <a:pt x="522" y="1206"/>
                    <a:pt x="522" y="1221"/>
                  </a:cubicBezTo>
                  <a:cubicBezTo>
                    <a:pt x="522" y="1235"/>
                    <a:pt x="533" y="1250"/>
                    <a:pt x="550" y="1250"/>
                  </a:cubicBezTo>
                  <a:close/>
                  <a:moveTo>
                    <a:pt x="550" y="945"/>
                  </a:moveTo>
                  <a:lnTo>
                    <a:pt x="745" y="945"/>
                  </a:lnTo>
                  <a:cubicBezTo>
                    <a:pt x="759" y="945"/>
                    <a:pt x="773" y="934"/>
                    <a:pt x="773" y="917"/>
                  </a:cubicBezTo>
                  <a:cubicBezTo>
                    <a:pt x="773" y="903"/>
                    <a:pt x="762" y="888"/>
                    <a:pt x="745" y="888"/>
                  </a:cubicBezTo>
                  <a:lnTo>
                    <a:pt x="550" y="888"/>
                  </a:lnTo>
                  <a:cubicBezTo>
                    <a:pt x="536" y="888"/>
                    <a:pt x="522" y="900"/>
                    <a:pt x="522" y="917"/>
                  </a:cubicBezTo>
                  <a:cubicBezTo>
                    <a:pt x="522" y="931"/>
                    <a:pt x="533" y="945"/>
                    <a:pt x="550" y="945"/>
                  </a:cubicBezTo>
                  <a:close/>
                  <a:moveTo>
                    <a:pt x="550" y="637"/>
                  </a:moveTo>
                  <a:lnTo>
                    <a:pt x="702" y="637"/>
                  </a:lnTo>
                  <a:cubicBezTo>
                    <a:pt x="717" y="637"/>
                    <a:pt x="731" y="626"/>
                    <a:pt x="731" y="609"/>
                  </a:cubicBezTo>
                  <a:cubicBezTo>
                    <a:pt x="731" y="595"/>
                    <a:pt x="719" y="581"/>
                    <a:pt x="702" y="581"/>
                  </a:cubicBezTo>
                  <a:lnTo>
                    <a:pt x="550" y="581"/>
                  </a:lnTo>
                  <a:cubicBezTo>
                    <a:pt x="536" y="584"/>
                    <a:pt x="522" y="595"/>
                    <a:pt x="522" y="609"/>
                  </a:cubicBezTo>
                  <a:cubicBezTo>
                    <a:pt x="522" y="623"/>
                    <a:pt x="533" y="637"/>
                    <a:pt x="550" y="637"/>
                  </a:cubicBezTo>
                  <a:close/>
                  <a:moveTo>
                    <a:pt x="976" y="335"/>
                  </a:moveTo>
                  <a:lnTo>
                    <a:pt x="485" y="335"/>
                  </a:lnTo>
                  <a:cubicBezTo>
                    <a:pt x="465" y="335"/>
                    <a:pt x="451" y="321"/>
                    <a:pt x="451" y="302"/>
                  </a:cubicBezTo>
                  <a:lnTo>
                    <a:pt x="451" y="180"/>
                  </a:lnTo>
                  <a:cubicBezTo>
                    <a:pt x="451" y="160"/>
                    <a:pt x="465" y="146"/>
                    <a:pt x="485" y="146"/>
                  </a:cubicBezTo>
                  <a:lnTo>
                    <a:pt x="638" y="146"/>
                  </a:lnTo>
                  <a:cubicBezTo>
                    <a:pt x="652" y="146"/>
                    <a:pt x="666" y="135"/>
                    <a:pt x="666" y="118"/>
                  </a:cubicBezTo>
                  <a:cubicBezTo>
                    <a:pt x="666" y="81"/>
                    <a:pt x="694" y="53"/>
                    <a:pt x="731" y="53"/>
                  </a:cubicBezTo>
                  <a:cubicBezTo>
                    <a:pt x="767" y="53"/>
                    <a:pt x="796" y="81"/>
                    <a:pt x="796" y="118"/>
                  </a:cubicBezTo>
                  <a:cubicBezTo>
                    <a:pt x="796" y="132"/>
                    <a:pt x="807" y="146"/>
                    <a:pt x="824" y="146"/>
                  </a:cubicBezTo>
                  <a:lnTo>
                    <a:pt x="976" y="146"/>
                  </a:lnTo>
                  <a:cubicBezTo>
                    <a:pt x="996" y="146"/>
                    <a:pt x="1010" y="160"/>
                    <a:pt x="1010" y="180"/>
                  </a:cubicBezTo>
                  <a:lnTo>
                    <a:pt x="1010" y="302"/>
                  </a:lnTo>
                  <a:cubicBezTo>
                    <a:pt x="1010" y="321"/>
                    <a:pt x="996" y="335"/>
                    <a:pt x="976" y="335"/>
                  </a:cubicBezTo>
                  <a:close/>
                  <a:moveTo>
                    <a:pt x="1462" y="364"/>
                  </a:moveTo>
                  <a:cubicBezTo>
                    <a:pt x="1462" y="282"/>
                    <a:pt x="1399" y="214"/>
                    <a:pt x="1320" y="214"/>
                  </a:cubicBezTo>
                  <a:lnTo>
                    <a:pt x="1064" y="214"/>
                  </a:lnTo>
                  <a:lnTo>
                    <a:pt x="1064" y="180"/>
                  </a:lnTo>
                  <a:cubicBezTo>
                    <a:pt x="1064" y="132"/>
                    <a:pt x="1024" y="93"/>
                    <a:pt x="976" y="93"/>
                  </a:cubicBezTo>
                  <a:lnTo>
                    <a:pt x="846" y="93"/>
                  </a:lnTo>
                  <a:lnTo>
                    <a:pt x="846" y="90"/>
                  </a:lnTo>
                  <a:cubicBezTo>
                    <a:pt x="832" y="36"/>
                    <a:pt x="784" y="0"/>
                    <a:pt x="731" y="0"/>
                  </a:cubicBezTo>
                  <a:cubicBezTo>
                    <a:pt x="677" y="0"/>
                    <a:pt x="629" y="36"/>
                    <a:pt x="615" y="90"/>
                  </a:cubicBezTo>
                  <a:lnTo>
                    <a:pt x="615" y="93"/>
                  </a:lnTo>
                  <a:lnTo>
                    <a:pt x="485" y="93"/>
                  </a:lnTo>
                  <a:cubicBezTo>
                    <a:pt x="437" y="93"/>
                    <a:pt x="398" y="132"/>
                    <a:pt x="398" y="180"/>
                  </a:cubicBezTo>
                  <a:lnTo>
                    <a:pt x="398" y="214"/>
                  </a:lnTo>
                  <a:lnTo>
                    <a:pt x="141" y="214"/>
                  </a:lnTo>
                  <a:cubicBezTo>
                    <a:pt x="62" y="214"/>
                    <a:pt x="0" y="282"/>
                    <a:pt x="0" y="364"/>
                  </a:cubicBezTo>
                  <a:lnTo>
                    <a:pt x="0" y="1741"/>
                  </a:lnTo>
                  <a:cubicBezTo>
                    <a:pt x="0" y="1823"/>
                    <a:pt x="62" y="1890"/>
                    <a:pt x="141" y="1890"/>
                  </a:cubicBezTo>
                  <a:lnTo>
                    <a:pt x="423" y="1890"/>
                  </a:lnTo>
                  <a:cubicBezTo>
                    <a:pt x="437" y="1890"/>
                    <a:pt x="451" y="1879"/>
                    <a:pt x="451" y="1862"/>
                  </a:cubicBezTo>
                  <a:cubicBezTo>
                    <a:pt x="451" y="1848"/>
                    <a:pt x="440" y="1834"/>
                    <a:pt x="423" y="1834"/>
                  </a:cubicBezTo>
                  <a:lnTo>
                    <a:pt x="141" y="1834"/>
                  </a:lnTo>
                  <a:cubicBezTo>
                    <a:pt x="93" y="1834"/>
                    <a:pt x="53" y="1791"/>
                    <a:pt x="53" y="1738"/>
                  </a:cubicBezTo>
                  <a:lnTo>
                    <a:pt x="53" y="361"/>
                  </a:lnTo>
                  <a:cubicBezTo>
                    <a:pt x="53" y="307"/>
                    <a:pt x="93" y="265"/>
                    <a:pt x="141" y="265"/>
                  </a:cubicBezTo>
                  <a:lnTo>
                    <a:pt x="398" y="265"/>
                  </a:lnTo>
                  <a:lnTo>
                    <a:pt x="398" y="299"/>
                  </a:lnTo>
                  <a:cubicBezTo>
                    <a:pt x="398" y="347"/>
                    <a:pt x="437" y="386"/>
                    <a:pt x="485" y="386"/>
                  </a:cubicBezTo>
                  <a:lnTo>
                    <a:pt x="973" y="386"/>
                  </a:lnTo>
                  <a:cubicBezTo>
                    <a:pt x="1021" y="386"/>
                    <a:pt x="1061" y="347"/>
                    <a:pt x="1061" y="299"/>
                  </a:cubicBezTo>
                  <a:lnTo>
                    <a:pt x="1061" y="265"/>
                  </a:lnTo>
                  <a:lnTo>
                    <a:pt x="1318" y="265"/>
                  </a:lnTo>
                  <a:cubicBezTo>
                    <a:pt x="1366" y="265"/>
                    <a:pt x="1405" y="307"/>
                    <a:pt x="1405" y="361"/>
                  </a:cubicBezTo>
                  <a:lnTo>
                    <a:pt x="1405" y="928"/>
                  </a:lnTo>
                  <a:cubicBezTo>
                    <a:pt x="1405" y="942"/>
                    <a:pt x="1416" y="956"/>
                    <a:pt x="1433" y="956"/>
                  </a:cubicBezTo>
                  <a:cubicBezTo>
                    <a:pt x="1450" y="956"/>
                    <a:pt x="1462" y="945"/>
                    <a:pt x="1462" y="931"/>
                  </a:cubicBezTo>
                  <a:close/>
                  <a:moveTo>
                    <a:pt x="307" y="965"/>
                  </a:moveTo>
                  <a:cubicBezTo>
                    <a:pt x="279" y="965"/>
                    <a:pt x="259" y="942"/>
                    <a:pt x="259" y="917"/>
                  </a:cubicBezTo>
                  <a:cubicBezTo>
                    <a:pt x="259" y="888"/>
                    <a:pt x="282" y="869"/>
                    <a:pt x="307" y="869"/>
                  </a:cubicBezTo>
                  <a:cubicBezTo>
                    <a:pt x="333" y="866"/>
                    <a:pt x="355" y="888"/>
                    <a:pt x="355" y="917"/>
                  </a:cubicBezTo>
                  <a:cubicBezTo>
                    <a:pt x="355" y="945"/>
                    <a:pt x="333" y="965"/>
                    <a:pt x="307" y="965"/>
                  </a:cubicBezTo>
                  <a:close/>
                  <a:moveTo>
                    <a:pt x="305" y="812"/>
                  </a:moveTo>
                  <a:cubicBezTo>
                    <a:pt x="248" y="812"/>
                    <a:pt x="200" y="857"/>
                    <a:pt x="200" y="917"/>
                  </a:cubicBezTo>
                  <a:cubicBezTo>
                    <a:pt x="200" y="973"/>
                    <a:pt x="245" y="1021"/>
                    <a:pt x="305" y="1021"/>
                  </a:cubicBezTo>
                  <a:cubicBezTo>
                    <a:pt x="364" y="1018"/>
                    <a:pt x="409" y="973"/>
                    <a:pt x="409" y="917"/>
                  </a:cubicBezTo>
                  <a:cubicBezTo>
                    <a:pt x="409" y="860"/>
                    <a:pt x="364" y="812"/>
                    <a:pt x="305" y="812"/>
                  </a:cubicBezTo>
                  <a:close/>
                  <a:moveTo>
                    <a:pt x="307" y="657"/>
                  </a:moveTo>
                  <a:cubicBezTo>
                    <a:pt x="279" y="657"/>
                    <a:pt x="259" y="635"/>
                    <a:pt x="259" y="609"/>
                  </a:cubicBezTo>
                  <a:cubicBezTo>
                    <a:pt x="259" y="581"/>
                    <a:pt x="281" y="561"/>
                    <a:pt x="307" y="561"/>
                  </a:cubicBezTo>
                  <a:cubicBezTo>
                    <a:pt x="332" y="561"/>
                    <a:pt x="355" y="584"/>
                    <a:pt x="355" y="609"/>
                  </a:cubicBezTo>
                  <a:cubicBezTo>
                    <a:pt x="355" y="637"/>
                    <a:pt x="333" y="657"/>
                    <a:pt x="307" y="657"/>
                  </a:cubicBezTo>
                  <a:close/>
                  <a:moveTo>
                    <a:pt x="305" y="505"/>
                  </a:moveTo>
                  <a:cubicBezTo>
                    <a:pt x="248" y="505"/>
                    <a:pt x="200" y="550"/>
                    <a:pt x="200" y="609"/>
                  </a:cubicBezTo>
                  <a:cubicBezTo>
                    <a:pt x="200" y="666"/>
                    <a:pt x="245" y="714"/>
                    <a:pt x="305" y="714"/>
                  </a:cubicBezTo>
                  <a:cubicBezTo>
                    <a:pt x="364" y="714"/>
                    <a:pt x="409" y="668"/>
                    <a:pt x="409" y="609"/>
                  </a:cubicBezTo>
                  <a:cubicBezTo>
                    <a:pt x="409" y="553"/>
                    <a:pt x="364" y="505"/>
                    <a:pt x="305" y="505"/>
                  </a:cubicBezTo>
                  <a:close/>
                  <a:moveTo>
                    <a:pt x="307" y="1269"/>
                  </a:moveTo>
                  <a:cubicBezTo>
                    <a:pt x="279" y="1269"/>
                    <a:pt x="259" y="1246"/>
                    <a:pt x="259" y="1221"/>
                  </a:cubicBezTo>
                  <a:cubicBezTo>
                    <a:pt x="259" y="1195"/>
                    <a:pt x="282" y="1173"/>
                    <a:pt x="307" y="1173"/>
                  </a:cubicBezTo>
                  <a:cubicBezTo>
                    <a:pt x="333" y="1173"/>
                    <a:pt x="355" y="1192"/>
                    <a:pt x="355" y="1221"/>
                  </a:cubicBezTo>
                  <a:cubicBezTo>
                    <a:pt x="355" y="1249"/>
                    <a:pt x="333" y="1269"/>
                    <a:pt x="307" y="1269"/>
                  </a:cubicBezTo>
                  <a:close/>
                  <a:moveTo>
                    <a:pt x="305" y="1117"/>
                  </a:moveTo>
                  <a:cubicBezTo>
                    <a:pt x="248" y="1117"/>
                    <a:pt x="200" y="1162"/>
                    <a:pt x="200" y="1221"/>
                  </a:cubicBezTo>
                  <a:cubicBezTo>
                    <a:pt x="200" y="1278"/>
                    <a:pt x="245" y="1326"/>
                    <a:pt x="305" y="1326"/>
                  </a:cubicBezTo>
                  <a:cubicBezTo>
                    <a:pt x="364" y="1326"/>
                    <a:pt x="409" y="1277"/>
                    <a:pt x="409" y="1221"/>
                  </a:cubicBezTo>
                  <a:cubicBezTo>
                    <a:pt x="409" y="1164"/>
                    <a:pt x="364" y="1117"/>
                    <a:pt x="305" y="1117"/>
                  </a:cubicBezTo>
                  <a:close/>
                  <a:moveTo>
                    <a:pt x="1233" y="637"/>
                  </a:moveTo>
                  <a:cubicBezTo>
                    <a:pt x="1247" y="637"/>
                    <a:pt x="1261" y="626"/>
                    <a:pt x="1261" y="609"/>
                  </a:cubicBezTo>
                  <a:cubicBezTo>
                    <a:pt x="1261" y="595"/>
                    <a:pt x="1250" y="581"/>
                    <a:pt x="1233" y="581"/>
                  </a:cubicBezTo>
                  <a:lnTo>
                    <a:pt x="858" y="581"/>
                  </a:lnTo>
                  <a:cubicBezTo>
                    <a:pt x="844" y="581"/>
                    <a:pt x="829" y="592"/>
                    <a:pt x="829" y="609"/>
                  </a:cubicBezTo>
                  <a:cubicBezTo>
                    <a:pt x="829" y="626"/>
                    <a:pt x="841" y="637"/>
                    <a:pt x="858" y="637"/>
                  </a:cubicBezTo>
                  <a:close/>
                  <a:moveTo>
                    <a:pt x="892" y="888"/>
                  </a:moveTo>
                  <a:cubicBezTo>
                    <a:pt x="877" y="888"/>
                    <a:pt x="863" y="900"/>
                    <a:pt x="863" y="917"/>
                  </a:cubicBezTo>
                  <a:cubicBezTo>
                    <a:pt x="863" y="931"/>
                    <a:pt x="875" y="945"/>
                    <a:pt x="892" y="945"/>
                  </a:cubicBezTo>
                  <a:lnTo>
                    <a:pt x="1038" y="945"/>
                  </a:lnTo>
                  <a:cubicBezTo>
                    <a:pt x="1052" y="945"/>
                    <a:pt x="1066" y="934"/>
                    <a:pt x="1066" y="917"/>
                  </a:cubicBezTo>
                  <a:cubicBezTo>
                    <a:pt x="1066" y="903"/>
                    <a:pt x="1055" y="888"/>
                    <a:pt x="1038" y="888"/>
                  </a:cubicBezTo>
                  <a:close/>
                  <a:moveTo>
                    <a:pt x="1662" y="1797"/>
                  </a:moveTo>
                  <a:cubicBezTo>
                    <a:pt x="1662" y="1817"/>
                    <a:pt x="1645" y="1834"/>
                    <a:pt x="1625" y="1834"/>
                  </a:cubicBezTo>
                  <a:lnTo>
                    <a:pt x="1493" y="1834"/>
                  </a:lnTo>
                  <a:cubicBezTo>
                    <a:pt x="1473" y="1834"/>
                    <a:pt x="1456" y="1817"/>
                    <a:pt x="1456" y="1797"/>
                  </a:cubicBezTo>
                  <a:lnTo>
                    <a:pt x="1456" y="1145"/>
                  </a:lnTo>
                  <a:cubicBezTo>
                    <a:pt x="1456" y="1126"/>
                    <a:pt x="1473" y="1109"/>
                    <a:pt x="1493" y="1109"/>
                  </a:cubicBezTo>
                  <a:lnTo>
                    <a:pt x="1625" y="1109"/>
                  </a:lnTo>
                  <a:cubicBezTo>
                    <a:pt x="1645" y="1109"/>
                    <a:pt x="1662" y="1126"/>
                    <a:pt x="1662" y="1145"/>
                  </a:cubicBezTo>
                  <a:close/>
                  <a:moveTo>
                    <a:pt x="1405" y="1797"/>
                  </a:moveTo>
                  <a:cubicBezTo>
                    <a:pt x="1405" y="1817"/>
                    <a:pt x="1388" y="1834"/>
                    <a:pt x="1368" y="1834"/>
                  </a:cubicBezTo>
                  <a:lnTo>
                    <a:pt x="1236" y="1834"/>
                  </a:lnTo>
                  <a:cubicBezTo>
                    <a:pt x="1216" y="1834"/>
                    <a:pt x="1199" y="1817"/>
                    <a:pt x="1199" y="1797"/>
                  </a:cubicBezTo>
                  <a:lnTo>
                    <a:pt x="1199" y="1464"/>
                  </a:lnTo>
                  <a:cubicBezTo>
                    <a:pt x="1199" y="1444"/>
                    <a:pt x="1216" y="1427"/>
                    <a:pt x="1236" y="1427"/>
                  </a:cubicBezTo>
                  <a:lnTo>
                    <a:pt x="1368" y="1427"/>
                  </a:lnTo>
                  <a:cubicBezTo>
                    <a:pt x="1388" y="1427"/>
                    <a:pt x="1405" y="1444"/>
                    <a:pt x="1405" y="1464"/>
                  </a:cubicBezTo>
                  <a:close/>
                  <a:moveTo>
                    <a:pt x="1145" y="1797"/>
                  </a:moveTo>
                  <a:cubicBezTo>
                    <a:pt x="1145" y="1817"/>
                    <a:pt x="1129" y="1834"/>
                    <a:pt x="1109" y="1834"/>
                  </a:cubicBezTo>
                  <a:lnTo>
                    <a:pt x="976" y="1834"/>
                  </a:lnTo>
                  <a:cubicBezTo>
                    <a:pt x="956" y="1834"/>
                    <a:pt x="939" y="1817"/>
                    <a:pt x="939" y="1797"/>
                  </a:cubicBezTo>
                  <a:lnTo>
                    <a:pt x="939" y="1337"/>
                  </a:lnTo>
                  <a:cubicBezTo>
                    <a:pt x="939" y="1317"/>
                    <a:pt x="956" y="1300"/>
                    <a:pt x="976" y="1300"/>
                  </a:cubicBezTo>
                  <a:lnTo>
                    <a:pt x="1109" y="1300"/>
                  </a:lnTo>
                  <a:cubicBezTo>
                    <a:pt x="1129" y="1300"/>
                    <a:pt x="1145" y="1317"/>
                    <a:pt x="1145" y="1337"/>
                  </a:cubicBezTo>
                  <a:close/>
                  <a:moveTo>
                    <a:pt x="886" y="1797"/>
                  </a:moveTo>
                  <a:cubicBezTo>
                    <a:pt x="886" y="1817"/>
                    <a:pt x="869" y="1834"/>
                    <a:pt x="849" y="1834"/>
                  </a:cubicBezTo>
                  <a:lnTo>
                    <a:pt x="717" y="1834"/>
                  </a:lnTo>
                  <a:cubicBezTo>
                    <a:pt x="697" y="1834"/>
                    <a:pt x="680" y="1817"/>
                    <a:pt x="680" y="1797"/>
                  </a:cubicBezTo>
                  <a:lnTo>
                    <a:pt x="680" y="1597"/>
                  </a:lnTo>
                  <a:cubicBezTo>
                    <a:pt x="680" y="1577"/>
                    <a:pt x="697" y="1560"/>
                    <a:pt x="717" y="1560"/>
                  </a:cubicBezTo>
                  <a:lnTo>
                    <a:pt x="849" y="1560"/>
                  </a:lnTo>
                  <a:cubicBezTo>
                    <a:pt x="869" y="1560"/>
                    <a:pt x="886" y="1577"/>
                    <a:pt x="886" y="1597"/>
                  </a:cubicBezTo>
                  <a:close/>
                  <a:moveTo>
                    <a:pt x="1755" y="1831"/>
                  </a:moveTo>
                  <a:cubicBezTo>
                    <a:pt x="1735" y="1831"/>
                    <a:pt x="1718" y="1814"/>
                    <a:pt x="1718" y="1794"/>
                  </a:cubicBezTo>
                  <a:lnTo>
                    <a:pt x="1718" y="1120"/>
                  </a:lnTo>
                  <a:cubicBezTo>
                    <a:pt x="1718" y="1083"/>
                    <a:pt x="1687" y="1052"/>
                    <a:pt x="1651" y="1052"/>
                  </a:cubicBezTo>
                  <a:lnTo>
                    <a:pt x="1473" y="1052"/>
                  </a:lnTo>
                  <a:cubicBezTo>
                    <a:pt x="1433" y="1052"/>
                    <a:pt x="1405" y="1083"/>
                    <a:pt x="1405" y="1120"/>
                  </a:cubicBezTo>
                  <a:lnTo>
                    <a:pt x="1405" y="1332"/>
                  </a:lnTo>
                  <a:cubicBezTo>
                    <a:pt x="1405" y="1351"/>
                    <a:pt x="1388" y="1368"/>
                    <a:pt x="1368" y="1368"/>
                  </a:cubicBezTo>
                  <a:lnTo>
                    <a:pt x="1236" y="1368"/>
                  </a:lnTo>
                  <a:cubicBezTo>
                    <a:pt x="1216" y="1368"/>
                    <a:pt x="1199" y="1351"/>
                    <a:pt x="1199" y="1332"/>
                  </a:cubicBezTo>
                  <a:lnTo>
                    <a:pt x="1199" y="1306"/>
                  </a:lnTo>
                  <a:cubicBezTo>
                    <a:pt x="1199" y="1269"/>
                    <a:pt x="1168" y="1238"/>
                    <a:pt x="1131" y="1238"/>
                  </a:cubicBezTo>
                  <a:lnTo>
                    <a:pt x="954" y="1238"/>
                  </a:lnTo>
                  <a:cubicBezTo>
                    <a:pt x="917" y="1238"/>
                    <a:pt x="886" y="1269"/>
                    <a:pt x="886" y="1306"/>
                  </a:cubicBezTo>
                  <a:lnTo>
                    <a:pt x="886" y="1464"/>
                  </a:lnTo>
                  <a:cubicBezTo>
                    <a:pt x="886" y="1484"/>
                    <a:pt x="869" y="1501"/>
                    <a:pt x="849" y="1501"/>
                  </a:cubicBezTo>
                  <a:lnTo>
                    <a:pt x="694" y="1501"/>
                  </a:lnTo>
                  <a:cubicBezTo>
                    <a:pt x="657" y="1501"/>
                    <a:pt x="626" y="1532"/>
                    <a:pt x="626" y="1569"/>
                  </a:cubicBezTo>
                  <a:lnTo>
                    <a:pt x="626" y="1808"/>
                  </a:lnTo>
                  <a:cubicBezTo>
                    <a:pt x="626" y="1817"/>
                    <a:pt x="618" y="1825"/>
                    <a:pt x="609" y="1825"/>
                  </a:cubicBezTo>
                  <a:lnTo>
                    <a:pt x="575" y="1825"/>
                  </a:lnTo>
                  <a:cubicBezTo>
                    <a:pt x="536" y="1825"/>
                    <a:pt x="536" y="1882"/>
                    <a:pt x="575" y="1882"/>
                  </a:cubicBezTo>
                  <a:lnTo>
                    <a:pt x="1783" y="1882"/>
                  </a:lnTo>
                  <a:cubicBezTo>
                    <a:pt x="1823" y="1887"/>
                    <a:pt x="1823" y="1831"/>
                    <a:pt x="1783" y="1831"/>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402565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3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3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100"/>
                            </p:stCondLst>
                            <p:childTnLst>
                              <p:par>
                                <p:cTn id="20" presetID="2" presetClass="entr" presetSubtype="4"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3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3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400"/>
                            </p:stCondLst>
                            <p:childTnLst>
                              <p:par>
                                <p:cTn id="25" presetID="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3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700"/>
                            </p:stCondLst>
                            <p:childTnLst>
                              <p:par>
                                <p:cTn id="30" presetID="2" presetClass="entr" presetSubtype="4"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3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3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3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300"/>
                            </p:stCondLst>
                            <p:childTnLst>
                              <p:par>
                                <p:cTn id="40" presetID="2" presetClass="entr" presetSubtype="4" fill="hold" grpId="0"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additive="base">
                                        <p:cTn id="42" dur="3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3" dur="3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600"/>
                            </p:stCondLst>
                            <p:childTnLst>
                              <p:par>
                                <p:cTn id="45" presetID="2" presetClass="entr" presetSubtype="4"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3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3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1C0CA"/>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B12CA015-EEEE-C744-A66B-C69C65B01A55}"/>
              </a:ext>
            </a:extLst>
          </p:cNvPr>
          <p:cNvCxnSpPr>
            <a:cxnSpLocks/>
          </p:cNvCxnSpPr>
          <p:nvPr/>
        </p:nvCxnSpPr>
        <p:spPr>
          <a:xfrm>
            <a:off x="0" y="1268457"/>
            <a:ext cx="91440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231F20"/>
                </a:solidFill>
                <a:latin typeface="Open Sans Light" panose="020B0306030504020204" pitchFamily="34" charset="0"/>
                <a:ea typeface="Open Sans Light" panose="020B0306030504020204" pitchFamily="34" charset="0"/>
                <a:cs typeface="Open Sans Light" panose="020B0306030504020204" pitchFamily="34" charset="0"/>
              </a:rPr>
              <a:t>The Eagle Eye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solidFill>
                  <a:schemeClr val="bg1"/>
                </a:solidFill>
              </a:rPr>
              <a:t>Step Three</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779488" y="1821724"/>
            <a:ext cx="7622499" cy="2553945"/>
          </a:xfrm>
        </p:spPr>
        <p:txBody>
          <a:bodyPr/>
          <a:lstStyle/>
          <a:p>
            <a:pPr>
              <a:spcAft>
                <a:spcPts val="12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Checklist for Monthly Financial Accountability Meeting</a:t>
            </a:r>
          </a:p>
          <a:p>
            <a:pPr>
              <a:spcAft>
                <a:spcPts val="12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Monthly Accountability Worksheet for Manager/front desk </a:t>
            </a:r>
          </a:p>
          <a:p>
            <a:pPr lvl="2">
              <a:spcAft>
                <a:spcPts val="12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Review Reports with Doctor</a:t>
            </a:r>
          </a:p>
          <a:p>
            <a:pPr lvl="2">
              <a:spcAft>
                <a:spcPts val="12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Review P &amp; L expense percentages</a:t>
            </a:r>
          </a:p>
          <a:p>
            <a:pPr lvl="2">
              <a:spcAft>
                <a:spcPts val="12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Review Detailed P &amp; L to look for expense inconsistencies </a:t>
            </a:r>
          </a:p>
          <a:p>
            <a:pPr>
              <a:spcAft>
                <a:spcPts val="12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Monthly Financial Accountability Meetings are Scheduled a month in advance</a:t>
            </a:r>
          </a:p>
        </p:txBody>
      </p:sp>
      <p:sp>
        <p:nvSpPr>
          <p:cNvPr id="28" name="Rectangle 27">
            <a:extLst>
              <a:ext uri="{FF2B5EF4-FFF2-40B4-BE49-F238E27FC236}">
                <a16:creationId xmlns="" xmlns:a16="http://schemas.microsoft.com/office/drawing/2014/main" id="{95BB9825-72BD-E14E-85B6-32FA074F2F76}"/>
              </a:ext>
            </a:extLst>
          </p:cNvPr>
          <p:cNvSpPr/>
          <p:nvPr/>
        </p:nvSpPr>
        <p:spPr>
          <a:xfrm>
            <a:off x="0" y="4734797"/>
            <a:ext cx="9144000" cy="408703"/>
          </a:xfrm>
          <a:prstGeom prst="rect">
            <a:avLst/>
          </a:prstGeom>
          <a:solidFill>
            <a:srgbClr val="231F2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hape 2539">
            <a:extLst>
              <a:ext uri="{FF2B5EF4-FFF2-40B4-BE49-F238E27FC236}">
                <a16:creationId xmlns="" xmlns:a16="http://schemas.microsoft.com/office/drawing/2014/main" id="{0D05CE3B-3B67-1244-B1FD-B11A6CDD0126}"/>
              </a:ext>
            </a:extLst>
          </p:cNvPr>
          <p:cNvSpPr/>
          <p:nvPr/>
        </p:nvSpPr>
        <p:spPr>
          <a:xfrm>
            <a:off x="475168" y="1920524"/>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30" name="Shape 2539">
            <a:extLst>
              <a:ext uri="{FF2B5EF4-FFF2-40B4-BE49-F238E27FC236}">
                <a16:creationId xmlns="" xmlns:a16="http://schemas.microsoft.com/office/drawing/2014/main" id="{D8AC093E-C7CE-9843-9523-4E915BF5B09C}"/>
              </a:ext>
            </a:extLst>
          </p:cNvPr>
          <p:cNvSpPr/>
          <p:nvPr/>
        </p:nvSpPr>
        <p:spPr>
          <a:xfrm>
            <a:off x="475168" y="2324739"/>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16" name="Shape 2539">
            <a:extLst>
              <a:ext uri="{FF2B5EF4-FFF2-40B4-BE49-F238E27FC236}">
                <a16:creationId xmlns="" xmlns:a16="http://schemas.microsoft.com/office/drawing/2014/main" id="{AA1F21CB-947F-6B4F-9511-00EF6637609F}"/>
              </a:ext>
            </a:extLst>
          </p:cNvPr>
          <p:cNvSpPr/>
          <p:nvPr/>
        </p:nvSpPr>
        <p:spPr>
          <a:xfrm>
            <a:off x="475168" y="3818837"/>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grpSp>
        <p:nvGrpSpPr>
          <p:cNvPr id="5" name="Group 4">
            <a:extLst>
              <a:ext uri="{FF2B5EF4-FFF2-40B4-BE49-F238E27FC236}">
                <a16:creationId xmlns="" xmlns:a16="http://schemas.microsoft.com/office/drawing/2014/main" id="{4FC4904F-9B33-CF4F-900F-729E73334A86}"/>
              </a:ext>
            </a:extLst>
          </p:cNvPr>
          <p:cNvGrpSpPr/>
          <p:nvPr/>
        </p:nvGrpSpPr>
        <p:grpSpPr>
          <a:xfrm>
            <a:off x="7523704" y="805582"/>
            <a:ext cx="1017225" cy="910760"/>
            <a:chOff x="7523704" y="805582"/>
            <a:chExt cx="1017225" cy="910760"/>
          </a:xfrm>
        </p:grpSpPr>
        <p:sp>
          <p:nvSpPr>
            <p:cNvPr id="23" name="Hexagon 16">
              <a:extLst>
                <a:ext uri="{FF2B5EF4-FFF2-40B4-BE49-F238E27FC236}">
                  <a16:creationId xmlns="" xmlns:a16="http://schemas.microsoft.com/office/drawing/2014/main" id="{2F5855B6-D9A0-8041-807E-1A73CD07275A}"/>
                </a:ext>
              </a:extLst>
            </p:cNvPr>
            <p:cNvSpPr/>
            <p:nvPr/>
          </p:nvSpPr>
          <p:spPr>
            <a:xfrm rot="20029816">
              <a:off x="7523704" y="805582"/>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rgbClr val="41C0CA"/>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 xmlns:a16="http://schemas.microsoft.com/office/drawing/2014/main" id="{8E2E5ABC-5F3B-7E46-A5FA-7AC538D86695}"/>
                </a:ext>
              </a:extLst>
            </p:cNvPr>
            <p:cNvSpPr/>
            <p:nvPr/>
          </p:nvSpPr>
          <p:spPr>
            <a:xfrm>
              <a:off x="7838749" y="1059272"/>
              <a:ext cx="371232" cy="424419"/>
            </a:xfrm>
            <a:custGeom>
              <a:avLst/>
              <a:gdLst/>
              <a:ahLst/>
              <a:cxnLst>
                <a:cxn ang="3cd4">
                  <a:pos x="hc" y="t"/>
                </a:cxn>
                <a:cxn ang="cd2">
                  <a:pos x="l" y="vc"/>
                </a:cxn>
                <a:cxn ang="cd4">
                  <a:pos x="hc" y="b"/>
                </a:cxn>
                <a:cxn ang="0">
                  <a:pos x="r" y="vc"/>
                </a:cxn>
              </a:cxnLst>
              <a:rect l="l" t="t" r="r" b="b"/>
              <a:pathLst>
                <a:path w="1718" h="1964">
                  <a:moveTo>
                    <a:pt x="180" y="485"/>
                  </a:moveTo>
                  <a:cubicBezTo>
                    <a:pt x="81" y="485"/>
                    <a:pt x="0" y="564"/>
                    <a:pt x="0" y="663"/>
                  </a:cubicBezTo>
                  <a:lnTo>
                    <a:pt x="0" y="1038"/>
                  </a:lnTo>
                  <a:cubicBezTo>
                    <a:pt x="0" y="1126"/>
                    <a:pt x="67" y="1225"/>
                    <a:pt x="143" y="1250"/>
                  </a:cubicBezTo>
                  <a:lnTo>
                    <a:pt x="149" y="1253"/>
                  </a:lnTo>
                  <a:lnTo>
                    <a:pt x="149" y="1752"/>
                  </a:lnTo>
                  <a:cubicBezTo>
                    <a:pt x="149" y="1809"/>
                    <a:pt x="197" y="1857"/>
                    <a:pt x="254" y="1857"/>
                  </a:cubicBezTo>
                  <a:lnTo>
                    <a:pt x="290" y="1857"/>
                  </a:lnTo>
                  <a:cubicBezTo>
                    <a:pt x="316" y="1857"/>
                    <a:pt x="341" y="1848"/>
                    <a:pt x="361" y="1828"/>
                  </a:cubicBezTo>
                  <a:lnTo>
                    <a:pt x="366" y="1823"/>
                  </a:lnTo>
                  <a:lnTo>
                    <a:pt x="372" y="1828"/>
                  </a:lnTo>
                  <a:cubicBezTo>
                    <a:pt x="392" y="1845"/>
                    <a:pt x="417" y="1857"/>
                    <a:pt x="443" y="1857"/>
                  </a:cubicBezTo>
                  <a:lnTo>
                    <a:pt x="519" y="1857"/>
                  </a:lnTo>
                  <a:cubicBezTo>
                    <a:pt x="536" y="1857"/>
                    <a:pt x="547" y="1842"/>
                    <a:pt x="547" y="1828"/>
                  </a:cubicBezTo>
                  <a:cubicBezTo>
                    <a:pt x="547" y="1811"/>
                    <a:pt x="533" y="1800"/>
                    <a:pt x="519" y="1800"/>
                  </a:cubicBezTo>
                  <a:lnTo>
                    <a:pt x="443" y="1800"/>
                  </a:lnTo>
                  <a:cubicBezTo>
                    <a:pt x="417" y="1800"/>
                    <a:pt x="397" y="1780"/>
                    <a:pt x="397" y="1755"/>
                  </a:cubicBezTo>
                  <a:lnTo>
                    <a:pt x="397" y="1264"/>
                  </a:lnTo>
                  <a:cubicBezTo>
                    <a:pt x="397" y="1247"/>
                    <a:pt x="383" y="1236"/>
                    <a:pt x="369" y="1236"/>
                  </a:cubicBezTo>
                  <a:cubicBezTo>
                    <a:pt x="352" y="1236"/>
                    <a:pt x="341" y="1250"/>
                    <a:pt x="341" y="1264"/>
                  </a:cubicBezTo>
                  <a:lnTo>
                    <a:pt x="341" y="1749"/>
                  </a:lnTo>
                  <a:cubicBezTo>
                    <a:pt x="341" y="1775"/>
                    <a:pt x="321" y="1795"/>
                    <a:pt x="296" y="1795"/>
                  </a:cubicBezTo>
                  <a:lnTo>
                    <a:pt x="256" y="1795"/>
                  </a:lnTo>
                  <a:cubicBezTo>
                    <a:pt x="231" y="1795"/>
                    <a:pt x="211" y="1775"/>
                    <a:pt x="211" y="1749"/>
                  </a:cubicBezTo>
                  <a:lnTo>
                    <a:pt x="211" y="739"/>
                  </a:lnTo>
                  <a:cubicBezTo>
                    <a:pt x="211" y="722"/>
                    <a:pt x="197" y="711"/>
                    <a:pt x="183" y="711"/>
                  </a:cubicBezTo>
                  <a:cubicBezTo>
                    <a:pt x="166" y="711"/>
                    <a:pt x="155" y="725"/>
                    <a:pt x="155" y="739"/>
                  </a:cubicBezTo>
                  <a:lnTo>
                    <a:pt x="155" y="1191"/>
                  </a:lnTo>
                  <a:lnTo>
                    <a:pt x="141" y="1182"/>
                  </a:lnTo>
                  <a:cubicBezTo>
                    <a:pt x="98" y="1154"/>
                    <a:pt x="62" y="1089"/>
                    <a:pt x="62" y="1038"/>
                  </a:cubicBezTo>
                  <a:lnTo>
                    <a:pt x="62" y="666"/>
                  </a:lnTo>
                  <a:cubicBezTo>
                    <a:pt x="62" y="598"/>
                    <a:pt x="115" y="544"/>
                    <a:pt x="183" y="544"/>
                  </a:cubicBezTo>
                  <a:lnTo>
                    <a:pt x="372" y="544"/>
                  </a:lnTo>
                  <a:cubicBezTo>
                    <a:pt x="389" y="544"/>
                    <a:pt x="400" y="530"/>
                    <a:pt x="400" y="516"/>
                  </a:cubicBezTo>
                  <a:cubicBezTo>
                    <a:pt x="397" y="499"/>
                    <a:pt x="383" y="485"/>
                    <a:pt x="369" y="485"/>
                  </a:cubicBezTo>
                  <a:close/>
                  <a:moveTo>
                    <a:pt x="389" y="336"/>
                  </a:moveTo>
                  <a:cubicBezTo>
                    <a:pt x="333" y="336"/>
                    <a:pt x="287" y="290"/>
                    <a:pt x="287" y="234"/>
                  </a:cubicBezTo>
                  <a:cubicBezTo>
                    <a:pt x="287" y="178"/>
                    <a:pt x="333" y="132"/>
                    <a:pt x="389" y="132"/>
                  </a:cubicBezTo>
                  <a:cubicBezTo>
                    <a:pt x="445" y="132"/>
                    <a:pt x="491" y="178"/>
                    <a:pt x="491" y="234"/>
                  </a:cubicBezTo>
                  <a:cubicBezTo>
                    <a:pt x="491" y="290"/>
                    <a:pt x="445" y="336"/>
                    <a:pt x="389" y="336"/>
                  </a:cubicBezTo>
                  <a:close/>
                  <a:moveTo>
                    <a:pt x="386" y="73"/>
                  </a:moveTo>
                  <a:cubicBezTo>
                    <a:pt x="299" y="73"/>
                    <a:pt x="225" y="144"/>
                    <a:pt x="225" y="234"/>
                  </a:cubicBezTo>
                  <a:cubicBezTo>
                    <a:pt x="225" y="322"/>
                    <a:pt x="299" y="395"/>
                    <a:pt x="386" y="395"/>
                  </a:cubicBezTo>
                  <a:cubicBezTo>
                    <a:pt x="476" y="395"/>
                    <a:pt x="547" y="321"/>
                    <a:pt x="547" y="234"/>
                  </a:cubicBezTo>
                  <a:cubicBezTo>
                    <a:pt x="547" y="146"/>
                    <a:pt x="474" y="73"/>
                    <a:pt x="386" y="73"/>
                  </a:cubicBezTo>
                  <a:close/>
                  <a:moveTo>
                    <a:pt x="860" y="299"/>
                  </a:moveTo>
                  <a:cubicBezTo>
                    <a:pt x="793" y="299"/>
                    <a:pt x="739" y="245"/>
                    <a:pt x="739" y="178"/>
                  </a:cubicBezTo>
                  <a:cubicBezTo>
                    <a:pt x="739" y="110"/>
                    <a:pt x="793" y="56"/>
                    <a:pt x="860" y="56"/>
                  </a:cubicBezTo>
                  <a:cubicBezTo>
                    <a:pt x="925" y="56"/>
                    <a:pt x="982" y="110"/>
                    <a:pt x="982" y="178"/>
                  </a:cubicBezTo>
                  <a:cubicBezTo>
                    <a:pt x="982" y="245"/>
                    <a:pt x="928" y="299"/>
                    <a:pt x="860" y="299"/>
                  </a:cubicBezTo>
                  <a:close/>
                  <a:moveTo>
                    <a:pt x="857" y="0"/>
                  </a:moveTo>
                  <a:cubicBezTo>
                    <a:pt x="758" y="0"/>
                    <a:pt x="677" y="79"/>
                    <a:pt x="677" y="178"/>
                  </a:cubicBezTo>
                  <a:cubicBezTo>
                    <a:pt x="677" y="276"/>
                    <a:pt x="759" y="355"/>
                    <a:pt x="857" y="355"/>
                  </a:cubicBezTo>
                  <a:cubicBezTo>
                    <a:pt x="959" y="355"/>
                    <a:pt x="1038" y="276"/>
                    <a:pt x="1038" y="178"/>
                  </a:cubicBezTo>
                  <a:cubicBezTo>
                    <a:pt x="1038" y="79"/>
                    <a:pt x="955" y="0"/>
                    <a:pt x="857" y="0"/>
                  </a:cubicBezTo>
                  <a:close/>
                  <a:moveTo>
                    <a:pt x="1168" y="1038"/>
                  </a:moveTo>
                  <a:cubicBezTo>
                    <a:pt x="1168" y="1047"/>
                    <a:pt x="1165" y="1058"/>
                    <a:pt x="1162" y="1069"/>
                  </a:cubicBezTo>
                  <a:lnTo>
                    <a:pt x="1154" y="1106"/>
                  </a:lnTo>
                  <a:lnTo>
                    <a:pt x="1075" y="697"/>
                  </a:lnTo>
                  <a:cubicBezTo>
                    <a:pt x="1072" y="680"/>
                    <a:pt x="1058" y="671"/>
                    <a:pt x="1041" y="674"/>
                  </a:cubicBezTo>
                  <a:cubicBezTo>
                    <a:pt x="1024" y="677"/>
                    <a:pt x="1016" y="691"/>
                    <a:pt x="1018" y="708"/>
                  </a:cubicBezTo>
                  <a:lnTo>
                    <a:pt x="1162" y="1459"/>
                  </a:lnTo>
                  <a:lnTo>
                    <a:pt x="553" y="1459"/>
                  </a:lnTo>
                  <a:lnTo>
                    <a:pt x="697" y="708"/>
                  </a:lnTo>
                  <a:cubicBezTo>
                    <a:pt x="699" y="691"/>
                    <a:pt x="688" y="677"/>
                    <a:pt x="674" y="674"/>
                  </a:cubicBezTo>
                  <a:cubicBezTo>
                    <a:pt x="657" y="671"/>
                    <a:pt x="643" y="683"/>
                    <a:pt x="640" y="697"/>
                  </a:cubicBezTo>
                  <a:lnTo>
                    <a:pt x="561" y="1109"/>
                  </a:lnTo>
                  <a:lnTo>
                    <a:pt x="553" y="1072"/>
                  </a:lnTo>
                  <a:cubicBezTo>
                    <a:pt x="550" y="1061"/>
                    <a:pt x="547" y="1050"/>
                    <a:pt x="547" y="1041"/>
                  </a:cubicBezTo>
                  <a:lnTo>
                    <a:pt x="547" y="626"/>
                  </a:lnTo>
                  <a:cubicBezTo>
                    <a:pt x="547" y="559"/>
                    <a:pt x="601" y="505"/>
                    <a:pt x="668" y="505"/>
                  </a:cubicBezTo>
                  <a:lnTo>
                    <a:pt x="1047" y="505"/>
                  </a:lnTo>
                  <a:cubicBezTo>
                    <a:pt x="1114" y="505"/>
                    <a:pt x="1168" y="559"/>
                    <a:pt x="1168" y="626"/>
                  </a:cubicBezTo>
                  <a:close/>
                  <a:moveTo>
                    <a:pt x="702" y="1515"/>
                  </a:moveTo>
                  <a:lnTo>
                    <a:pt x="829" y="1515"/>
                  </a:lnTo>
                  <a:lnTo>
                    <a:pt x="829" y="1859"/>
                  </a:lnTo>
                  <a:cubicBezTo>
                    <a:pt x="829" y="1871"/>
                    <a:pt x="824" y="1882"/>
                    <a:pt x="815" y="1893"/>
                  </a:cubicBezTo>
                  <a:cubicBezTo>
                    <a:pt x="807" y="1902"/>
                    <a:pt x="795" y="1907"/>
                    <a:pt x="781" y="1907"/>
                  </a:cubicBezTo>
                  <a:cubicBezTo>
                    <a:pt x="756" y="1907"/>
                    <a:pt x="730" y="1885"/>
                    <a:pt x="728" y="1859"/>
                  </a:cubicBezTo>
                  <a:close/>
                  <a:moveTo>
                    <a:pt x="889" y="1515"/>
                  </a:moveTo>
                  <a:lnTo>
                    <a:pt x="1016" y="1515"/>
                  </a:lnTo>
                  <a:lnTo>
                    <a:pt x="987" y="1859"/>
                  </a:lnTo>
                  <a:cubicBezTo>
                    <a:pt x="984" y="1885"/>
                    <a:pt x="962" y="1907"/>
                    <a:pt x="934" y="1907"/>
                  </a:cubicBezTo>
                  <a:cubicBezTo>
                    <a:pt x="922" y="1907"/>
                    <a:pt x="911" y="1902"/>
                    <a:pt x="900" y="1893"/>
                  </a:cubicBezTo>
                  <a:cubicBezTo>
                    <a:pt x="891" y="1885"/>
                    <a:pt x="886" y="1874"/>
                    <a:pt x="886" y="1859"/>
                  </a:cubicBezTo>
                  <a:lnTo>
                    <a:pt x="886" y="1515"/>
                  </a:lnTo>
                  <a:close/>
                  <a:moveTo>
                    <a:pt x="668" y="449"/>
                  </a:moveTo>
                  <a:cubicBezTo>
                    <a:pt x="570" y="449"/>
                    <a:pt x="488" y="528"/>
                    <a:pt x="488" y="626"/>
                  </a:cubicBezTo>
                  <a:lnTo>
                    <a:pt x="488" y="1038"/>
                  </a:lnTo>
                  <a:cubicBezTo>
                    <a:pt x="488" y="1083"/>
                    <a:pt x="508" y="1137"/>
                    <a:pt x="544" y="1182"/>
                  </a:cubicBezTo>
                  <a:lnTo>
                    <a:pt x="547" y="1185"/>
                  </a:lnTo>
                  <a:lnTo>
                    <a:pt x="491" y="1481"/>
                  </a:lnTo>
                  <a:cubicBezTo>
                    <a:pt x="488" y="1490"/>
                    <a:pt x="490" y="1498"/>
                    <a:pt x="496" y="1504"/>
                  </a:cubicBezTo>
                  <a:cubicBezTo>
                    <a:pt x="501" y="1510"/>
                    <a:pt x="510" y="1515"/>
                    <a:pt x="519" y="1515"/>
                  </a:cubicBezTo>
                  <a:lnTo>
                    <a:pt x="643" y="1515"/>
                  </a:lnTo>
                  <a:lnTo>
                    <a:pt x="671" y="1862"/>
                  </a:lnTo>
                  <a:cubicBezTo>
                    <a:pt x="677" y="1919"/>
                    <a:pt x="725" y="1964"/>
                    <a:pt x="781" y="1964"/>
                  </a:cubicBezTo>
                  <a:cubicBezTo>
                    <a:pt x="807" y="1964"/>
                    <a:pt x="832" y="1955"/>
                    <a:pt x="852" y="1936"/>
                  </a:cubicBezTo>
                  <a:lnTo>
                    <a:pt x="857" y="1930"/>
                  </a:lnTo>
                  <a:lnTo>
                    <a:pt x="863" y="1936"/>
                  </a:lnTo>
                  <a:cubicBezTo>
                    <a:pt x="883" y="1953"/>
                    <a:pt x="908" y="1964"/>
                    <a:pt x="934" y="1964"/>
                  </a:cubicBezTo>
                  <a:cubicBezTo>
                    <a:pt x="990" y="1964"/>
                    <a:pt x="1041" y="1919"/>
                    <a:pt x="1044" y="1862"/>
                  </a:cubicBezTo>
                  <a:lnTo>
                    <a:pt x="1072" y="1515"/>
                  </a:lnTo>
                  <a:lnTo>
                    <a:pt x="1196" y="1515"/>
                  </a:lnTo>
                  <a:cubicBezTo>
                    <a:pt x="1205" y="1515"/>
                    <a:pt x="1213" y="1512"/>
                    <a:pt x="1219" y="1504"/>
                  </a:cubicBezTo>
                  <a:cubicBezTo>
                    <a:pt x="1224" y="1498"/>
                    <a:pt x="1227" y="1490"/>
                    <a:pt x="1224" y="1481"/>
                  </a:cubicBezTo>
                  <a:lnTo>
                    <a:pt x="1168" y="1185"/>
                  </a:lnTo>
                  <a:lnTo>
                    <a:pt x="1171" y="1182"/>
                  </a:lnTo>
                  <a:cubicBezTo>
                    <a:pt x="1205" y="1140"/>
                    <a:pt x="1227" y="1086"/>
                    <a:pt x="1227" y="1038"/>
                  </a:cubicBezTo>
                  <a:lnTo>
                    <a:pt x="1227" y="626"/>
                  </a:lnTo>
                  <a:cubicBezTo>
                    <a:pt x="1227" y="528"/>
                    <a:pt x="1145" y="449"/>
                    <a:pt x="1047" y="449"/>
                  </a:cubicBezTo>
                  <a:close/>
                  <a:moveTo>
                    <a:pt x="1332" y="336"/>
                  </a:moveTo>
                  <a:cubicBezTo>
                    <a:pt x="1275" y="336"/>
                    <a:pt x="1230" y="290"/>
                    <a:pt x="1230" y="234"/>
                  </a:cubicBezTo>
                  <a:cubicBezTo>
                    <a:pt x="1230" y="178"/>
                    <a:pt x="1275" y="132"/>
                    <a:pt x="1332" y="132"/>
                  </a:cubicBezTo>
                  <a:cubicBezTo>
                    <a:pt x="1385" y="132"/>
                    <a:pt x="1433" y="178"/>
                    <a:pt x="1433" y="234"/>
                  </a:cubicBezTo>
                  <a:cubicBezTo>
                    <a:pt x="1433" y="290"/>
                    <a:pt x="1388" y="336"/>
                    <a:pt x="1332" y="336"/>
                  </a:cubicBezTo>
                  <a:close/>
                  <a:moveTo>
                    <a:pt x="1329" y="73"/>
                  </a:moveTo>
                  <a:cubicBezTo>
                    <a:pt x="1241" y="73"/>
                    <a:pt x="1168" y="144"/>
                    <a:pt x="1168" y="234"/>
                  </a:cubicBezTo>
                  <a:cubicBezTo>
                    <a:pt x="1168" y="322"/>
                    <a:pt x="1241" y="395"/>
                    <a:pt x="1329" y="395"/>
                  </a:cubicBezTo>
                  <a:cubicBezTo>
                    <a:pt x="1419" y="395"/>
                    <a:pt x="1490" y="321"/>
                    <a:pt x="1490" y="234"/>
                  </a:cubicBezTo>
                  <a:cubicBezTo>
                    <a:pt x="1490" y="146"/>
                    <a:pt x="1416" y="73"/>
                    <a:pt x="1329" y="73"/>
                  </a:cubicBezTo>
                  <a:close/>
                  <a:moveTo>
                    <a:pt x="1718" y="666"/>
                  </a:moveTo>
                  <a:cubicBezTo>
                    <a:pt x="1718" y="567"/>
                    <a:pt x="1636" y="488"/>
                    <a:pt x="1538" y="488"/>
                  </a:cubicBezTo>
                  <a:lnTo>
                    <a:pt x="1349" y="488"/>
                  </a:lnTo>
                  <a:cubicBezTo>
                    <a:pt x="1332" y="488"/>
                    <a:pt x="1320" y="502"/>
                    <a:pt x="1320" y="516"/>
                  </a:cubicBezTo>
                  <a:cubicBezTo>
                    <a:pt x="1320" y="533"/>
                    <a:pt x="1334" y="544"/>
                    <a:pt x="1349" y="544"/>
                  </a:cubicBezTo>
                  <a:lnTo>
                    <a:pt x="1538" y="544"/>
                  </a:lnTo>
                  <a:cubicBezTo>
                    <a:pt x="1605" y="544"/>
                    <a:pt x="1659" y="598"/>
                    <a:pt x="1659" y="666"/>
                  </a:cubicBezTo>
                  <a:lnTo>
                    <a:pt x="1659" y="1038"/>
                  </a:lnTo>
                  <a:cubicBezTo>
                    <a:pt x="1659" y="1089"/>
                    <a:pt x="1622" y="1151"/>
                    <a:pt x="1580" y="1182"/>
                  </a:cubicBezTo>
                  <a:lnTo>
                    <a:pt x="1566" y="1191"/>
                  </a:lnTo>
                  <a:lnTo>
                    <a:pt x="1566" y="739"/>
                  </a:lnTo>
                  <a:cubicBezTo>
                    <a:pt x="1566" y="722"/>
                    <a:pt x="1552" y="711"/>
                    <a:pt x="1538" y="711"/>
                  </a:cubicBezTo>
                  <a:cubicBezTo>
                    <a:pt x="1521" y="711"/>
                    <a:pt x="1509" y="725"/>
                    <a:pt x="1509" y="739"/>
                  </a:cubicBezTo>
                  <a:lnTo>
                    <a:pt x="1509" y="1749"/>
                  </a:lnTo>
                  <a:cubicBezTo>
                    <a:pt x="1509" y="1775"/>
                    <a:pt x="1490" y="1795"/>
                    <a:pt x="1464" y="1795"/>
                  </a:cubicBezTo>
                  <a:lnTo>
                    <a:pt x="1428" y="1795"/>
                  </a:lnTo>
                  <a:cubicBezTo>
                    <a:pt x="1402" y="1795"/>
                    <a:pt x="1382" y="1775"/>
                    <a:pt x="1382" y="1749"/>
                  </a:cubicBezTo>
                  <a:lnTo>
                    <a:pt x="1382" y="1264"/>
                  </a:lnTo>
                  <a:cubicBezTo>
                    <a:pt x="1382" y="1247"/>
                    <a:pt x="1368" y="1236"/>
                    <a:pt x="1354" y="1236"/>
                  </a:cubicBezTo>
                  <a:cubicBezTo>
                    <a:pt x="1337" y="1236"/>
                    <a:pt x="1326" y="1250"/>
                    <a:pt x="1326" y="1264"/>
                  </a:cubicBezTo>
                  <a:lnTo>
                    <a:pt x="1326" y="1749"/>
                  </a:lnTo>
                  <a:cubicBezTo>
                    <a:pt x="1326" y="1775"/>
                    <a:pt x="1306" y="1795"/>
                    <a:pt x="1281" y="1795"/>
                  </a:cubicBezTo>
                  <a:lnTo>
                    <a:pt x="1205" y="1795"/>
                  </a:lnTo>
                  <a:cubicBezTo>
                    <a:pt x="1188" y="1795"/>
                    <a:pt x="1176" y="1809"/>
                    <a:pt x="1176" y="1823"/>
                  </a:cubicBezTo>
                  <a:cubicBezTo>
                    <a:pt x="1176" y="1840"/>
                    <a:pt x="1190" y="1851"/>
                    <a:pt x="1205" y="1851"/>
                  </a:cubicBezTo>
                  <a:lnTo>
                    <a:pt x="1281" y="1851"/>
                  </a:lnTo>
                  <a:cubicBezTo>
                    <a:pt x="1306" y="1851"/>
                    <a:pt x="1332" y="1842"/>
                    <a:pt x="1351" y="1823"/>
                  </a:cubicBezTo>
                  <a:lnTo>
                    <a:pt x="1357" y="1817"/>
                  </a:lnTo>
                  <a:lnTo>
                    <a:pt x="1363" y="1823"/>
                  </a:lnTo>
                  <a:cubicBezTo>
                    <a:pt x="1382" y="1840"/>
                    <a:pt x="1408" y="1851"/>
                    <a:pt x="1433" y="1851"/>
                  </a:cubicBezTo>
                  <a:lnTo>
                    <a:pt x="1470" y="1851"/>
                  </a:lnTo>
                  <a:cubicBezTo>
                    <a:pt x="1526" y="1851"/>
                    <a:pt x="1574" y="1806"/>
                    <a:pt x="1574" y="1747"/>
                  </a:cubicBezTo>
                  <a:lnTo>
                    <a:pt x="1574" y="1250"/>
                  </a:lnTo>
                  <a:lnTo>
                    <a:pt x="1580" y="1247"/>
                  </a:lnTo>
                  <a:cubicBezTo>
                    <a:pt x="1648" y="1225"/>
                    <a:pt x="1718" y="1126"/>
                    <a:pt x="1718" y="1038"/>
                  </a:cubicBezTo>
                  <a:close/>
                </a:path>
              </a:pathLst>
            </a:custGeom>
            <a:solidFill>
              <a:srgbClr val="231F2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1112898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3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3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1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3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3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400"/>
                            </p:stCondLst>
                            <p:childTnLst>
                              <p:par>
                                <p:cTn id="25" presetID="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3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700"/>
                            </p:stCondLst>
                            <p:childTnLst>
                              <p:par>
                                <p:cTn id="30" presetID="2" presetClass="entr" presetSubtype="4"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3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3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Step Three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a:xfrm>
            <a:off x="376814" y="545234"/>
            <a:ext cx="6636382" cy="1068881"/>
          </a:xfrm>
        </p:spPr>
        <p:txBody>
          <a:bodyPr/>
          <a:lstStyle/>
          <a:p>
            <a:r>
              <a:rPr lang="en-US" dirty="0"/>
              <a:t>Checklist For Monthly Financial Accountability Meeting</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3" y="1885305"/>
            <a:ext cx="8178789" cy="3274097"/>
          </a:xfrm>
        </p:spPr>
        <p:txBody>
          <a:bodyPr/>
          <a:lstStyle/>
          <a:p>
            <a:pPr>
              <a:lnSpc>
                <a:spcPct val="90000"/>
              </a:lnSpc>
              <a:spcAft>
                <a:spcPts val="700"/>
              </a:spcAft>
              <a:buClr>
                <a:srgbClr val="41C0CA"/>
              </a:buClr>
            </a:pPr>
            <a:r>
              <a:rPr lang="en-US"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After the bookkeeper has balanced the previous month bank statement </a:t>
            </a:r>
            <a:br>
              <a:rPr lang="en-US"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have the bookkeeper run the following reports from QuickBooks. </a:t>
            </a:r>
            <a:br>
              <a:rPr lang="en-US"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Front desk will run corresponding reports from dental software.</a:t>
            </a:r>
            <a:endParaRPr lang="en-US"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285750" indent="-285750">
              <a:lnSpc>
                <a:spcPct val="90000"/>
              </a:lnSpc>
              <a:spcAft>
                <a:spcPts val="700"/>
              </a:spcAft>
              <a:buClr>
                <a:srgbClr val="41C0CA"/>
              </a:buClr>
              <a:buFont typeface="Arial" panose="020B0604020202020204" pitchFamily="34" charset="0"/>
              <a:buChar char="•"/>
            </a:pPr>
            <a:r>
              <a:rPr lang="en-US" sz="1400" dirty="0">
                <a:solidFill>
                  <a:schemeClr val="tx1"/>
                </a:solidFill>
              </a:rPr>
              <a:t>Patient Collection Report</a:t>
            </a:r>
          </a:p>
          <a:p>
            <a:pPr marL="285750" indent="-285750">
              <a:lnSpc>
                <a:spcPct val="90000"/>
              </a:lnSpc>
              <a:spcAft>
                <a:spcPts val="700"/>
              </a:spcAft>
              <a:buClr>
                <a:srgbClr val="41C0CA"/>
              </a:buClr>
              <a:buFont typeface="Arial" panose="020B0604020202020204" pitchFamily="34" charset="0"/>
              <a:buChar char="•"/>
            </a:pPr>
            <a:r>
              <a:rPr lang="en-US" sz="1400" dirty="0">
                <a:solidFill>
                  <a:schemeClr val="tx1"/>
                </a:solidFill>
              </a:rPr>
              <a:t>Patient Refund Report</a:t>
            </a:r>
          </a:p>
          <a:p>
            <a:pPr marL="285750" indent="-285750">
              <a:lnSpc>
                <a:spcPct val="90000"/>
              </a:lnSpc>
              <a:spcAft>
                <a:spcPts val="700"/>
              </a:spcAft>
              <a:buClr>
                <a:srgbClr val="41C0CA"/>
              </a:buClr>
              <a:buFont typeface="Arial" panose="020B0604020202020204" pitchFamily="34" charset="0"/>
              <a:buChar char="•"/>
            </a:pPr>
            <a:r>
              <a:rPr lang="en-US" sz="1400" dirty="0">
                <a:solidFill>
                  <a:schemeClr val="tx1"/>
                </a:solidFill>
              </a:rPr>
              <a:t>Insurance Refund Report</a:t>
            </a:r>
          </a:p>
          <a:p>
            <a:pPr marL="285750" indent="-285750">
              <a:lnSpc>
                <a:spcPct val="90000"/>
              </a:lnSpc>
              <a:spcAft>
                <a:spcPts val="700"/>
              </a:spcAft>
              <a:buClr>
                <a:srgbClr val="41C0CA"/>
              </a:buClr>
              <a:buFont typeface="Arial" panose="020B0604020202020204" pitchFamily="34" charset="0"/>
              <a:buChar char="•"/>
            </a:pPr>
            <a:r>
              <a:rPr lang="en-US" sz="1400" dirty="0">
                <a:solidFill>
                  <a:schemeClr val="tx1"/>
                </a:solidFill>
              </a:rPr>
              <a:t>Care Credit/or Other 3rd Party Fee Report</a:t>
            </a:r>
          </a:p>
          <a:p>
            <a:pPr marL="285750" indent="-285750">
              <a:lnSpc>
                <a:spcPct val="90000"/>
              </a:lnSpc>
              <a:spcAft>
                <a:spcPts val="700"/>
              </a:spcAft>
              <a:buClr>
                <a:srgbClr val="41C0CA"/>
              </a:buClr>
              <a:buFont typeface="Arial" panose="020B0604020202020204" pitchFamily="34" charset="0"/>
              <a:buChar char="•"/>
            </a:pPr>
            <a:r>
              <a:rPr lang="en-US" sz="1400" dirty="0">
                <a:solidFill>
                  <a:schemeClr val="tx1"/>
                </a:solidFill>
              </a:rPr>
              <a:t>Merchant Credit Card Fee Report</a:t>
            </a:r>
          </a:p>
          <a:p>
            <a:pPr marL="285750" indent="-285750">
              <a:lnSpc>
                <a:spcPct val="90000"/>
              </a:lnSpc>
              <a:spcAft>
                <a:spcPts val="700"/>
              </a:spcAft>
              <a:buClr>
                <a:srgbClr val="41C0CA"/>
              </a:buClr>
              <a:buFont typeface="Arial" panose="020B0604020202020204" pitchFamily="34" charset="0"/>
              <a:buChar char="•"/>
            </a:pPr>
            <a:r>
              <a:rPr lang="en-US" sz="1400" dirty="0">
                <a:solidFill>
                  <a:schemeClr val="tx1"/>
                </a:solidFill>
              </a:rPr>
              <a:t>Managers Monthly Accountability Worksheet</a:t>
            </a:r>
          </a:p>
          <a:p>
            <a:pPr marL="285750" indent="-285750">
              <a:lnSpc>
                <a:spcPct val="90000"/>
              </a:lnSpc>
              <a:spcAft>
                <a:spcPts val="700"/>
              </a:spcAft>
              <a:buClr>
                <a:srgbClr val="41C0CA"/>
              </a:buClr>
              <a:buFont typeface="Arial" panose="020B0604020202020204" pitchFamily="34" charset="0"/>
              <a:buChar char="•"/>
            </a:pPr>
            <a:r>
              <a:rPr lang="en-US" sz="1400" dirty="0">
                <a:solidFill>
                  <a:schemeClr val="tx1"/>
                </a:solidFill>
              </a:rPr>
              <a:t>Proof of QuickBooks Reconciliation Report and the Bank Statement ending balance match</a:t>
            </a:r>
          </a:p>
          <a:p>
            <a:pPr marL="285750" indent="-285750">
              <a:lnSpc>
                <a:spcPct val="90000"/>
              </a:lnSpc>
              <a:spcAft>
                <a:spcPts val="700"/>
              </a:spcAft>
              <a:buClr>
                <a:srgbClr val="41C0CA"/>
              </a:buClr>
              <a:buFont typeface="Arial" panose="020B0604020202020204" pitchFamily="34" charset="0"/>
              <a:buChar char="•"/>
            </a:pPr>
            <a:r>
              <a:rPr lang="en-US" sz="1400" dirty="0">
                <a:solidFill>
                  <a:schemeClr val="tx1"/>
                </a:solidFill>
              </a:rPr>
              <a:t>Tracking Monthly Overhead Expenses and Revenue Projections</a:t>
            </a:r>
          </a:p>
        </p:txBody>
      </p:sp>
      <p:cxnSp>
        <p:nvCxnSpPr>
          <p:cNvPr id="9" name="Straight Connector 8">
            <a:extLst>
              <a:ext uri="{FF2B5EF4-FFF2-40B4-BE49-F238E27FC236}">
                <a16:creationId xmlns="" xmlns:a16="http://schemas.microsoft.com/office/drawing/2014/main" id="{7842739E-7E4F-3B48-8248-16A9448D7C24}"/>
              </a:ext>
            </a:extLst>
          </p:cNvPr>
          <p:cNvCxnSpPr>
            <a:cxnSpLocks/>
          </p:cNvCxnSpPr>
          <p:nvPr/>
        </p:nvCxnSpPr>
        <p:spPr>
          <a:xfrm>
            <a:off x="0" y="1630017"/>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 xmlns:a16="http://schemas.microsoft.com/office/drawing/2014/main" id="{260714A1-BC81-CB4C-AEA3-D3927059ACB7}"/>
              </a:ext>
            </a:extLst>
          </p:cNvPr>
          <p:cNvGrpSpPr/>
          <p:nvPr/>
        </p:nvGrpSpPr>
        <p:grpSpPr>
          <a:xfrm>
            <a:off x="7523704" y="1166686"/>
            <a:ext cx="1017225" cy="910760"/>
            <a:chOff x="7523704" y="805582"/>
            <a:chExt cx="1017225" cy="910760"/>
          </a:xfrm>
        </p:grpSpPr>
        <p:sp>
          <p:nvSpPr>
            <p:cNvPr id="17" name="Hexagon 16">
              <a:extLst>
                <a:ext uri="{FF2B5EF4-FFF2-40B4-BE49-F238E27FC236}">
                  <a16:creationId xmlns="" xmlns:a16="http://schemas.microsoft.com/office/drawing/2014/main" id="{845DA0F7-D0B1-7046-A86E-507971D1FBD3}"/>
                </a:ext>
              </a:extLst>
            </p:cNvPr>
            <p:cNvSpPr/>
            <p:nvPr/>
          </p:nvSpPr>
          <p:spPr>
            <a:xfrm rot="20029816">
              <a:off x="7523704" y="805582"/>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chemeClr val="bg1"/>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17">
              <a:extLst>
                <a:ext uri="{FF2B5EF4-FFF2-40B4-BE49-F238E27FC236}">
                  <a16:creationId xmlns="" xmlns:a16="http://schemas.microsoft.com/office/drawing/2014/main" id="{E2748F28-CBFA-6E4D-9884-BB6D097D100A}"/>
                </a:ext>
              </a:extLst>
            </p:cNvPr>
            <p:cNvSpPr/>
            <p:nvPr/>
          </p:nvSpPr>
          <p:spPr>
            <a:xfrm>
              <a:off x="7838749" y="1059272"/>
              <a:ext cx="371232" cy="424419"/>
            </a:xfrm>
            <a:custGeom>
              <a:avLst/>
              <a:gdLst/>
              <a:ahLst/>
              <a:cxnLst>
                <a:cxn ang="3cd4">
                  <a:pos x="hc" y="t"/>
                </a:cxn>
                <a:cxn ang="cd2">
                  <a:pos x="l" y="vc"/>
                </a:cxn>
                <a:cxn ang="cd4">
                  <a:pos x="hc" y="b"/>
                </a:cxn>
                <a:cxn ang="0">
                  <a:pos x="r" y="vc"/>
                </a:cxn>
              </a:cxnLst>
              <a:rect l="l" t="t" r="r" b="b"/>
              <a:pathLst>
                <a:path w="1718" h="1964">
                  <a:moveTo>
                    <a:pt x="180" y="485"/>
                  </a:moveTo>
                  <a:cubicBezTo>
                    <a:pt x="81" y="485"/>
                    <a:pt x="0" y="564"/>
                    <a:pt x="0" y="663"/>
                  </a:cubicBezTo>
                  <a:lnTo>
                    <a:pt x="0" y="1038"/>
                  </a:lnTo>
                  <a:cubicBezTo>
                    <a:pt x="0" y="1126"/>
                    <a:pt x="67" y="1225"/>
                    <a:pt x="143" y="1250"/>
                  </a:cubicBezTo>
                  <a:lnTo>
                    <a:pt x="149" y="1253"/>
                  </a:lnTo>
                  <a:lnTo>
                    <a:pt x="149" y="1752"/>
                  </a:lnTo>
                  <a:cubicBezTo>
                    <a:pt x="149" y="1809"/>
                    <a:pt x="197" y="1857"/>
                    <a:pt x="254" y="1857"/>
                  </a:cubicBezTo>
                  <a:lnTo>
                    <a:pt x="290" y="1857"/>
                  </a:lnTo>
                  <a:cubicBezTo>
                    <a:pt x="316" y="1857"/>
                    <a:pt x="341" y="1848"/>
                    <a:pt x="361" y="1828"/>
                  </a:cubicBezTo>
                  <a:lnTo>
                    <a:pt x="366" y="1823"/>
                  </a:lnTo>
                  <a:lnTo>
                    <a:pt x="372" y="1828"/>
                  </a:lnTo>
                  <a:cubicBezTo>
                    <a:pt x="392" y="1845"/>
                    <a:pt x="417" y="1857"/>
                    <a:pt x="443" y="1857"/>
                  </a:cubicBezTo>
                  <a:lnTo>
                    <a:pt x="519" y="1857"/>
                  </a:lnTo>
                  <a:cubicBezTo>
                    <a:pt x="536" y="1857"/>
                    <a:pt x="547" y="1842"/>
                    <a:pt x="547" y="1828"/>
                  </a:cubicBezTo>
                  <a:cubicBezTo>
                    <a:pt x="547" y="1811"/>
                    <a:pt x="533" y="1800"/>
                    <a:pt x="519" y="1800"/>
                  </a:cubicBezTo>
                  <a:lnTo>
                    <a:pt x="443" y="1800"/>
                  </a:lnTo>
                  <a:cubicBezTo>
                    <a:pt x="417" y="1800"/>
                    <a:pt x="397" y="1780"/>
                    <a:pt x="397" y="1755"/>
                  </a:cubicBezTo>
                  <a:lnTo>
                    <a:pt x="397" y="1264"/>
                  </a:lnTo>
                  <a:cubicBezTo>
                    <a:pt x="397" y="1247"/>
                    <a:pt x="383" y="1236"/>
                    <a:pt x="369" y="1236"/>
                  </a:cubicBezTo>
                  <a:cubicBezTo>
                    <a:pt x="352" y="1236"/>
                    <a:pt x="341" y="1250"/>
                    <a:pt x="341" y="1264"/>
                  </a:cubicBezTo>
                  <a:lnTo>
                    <a:pt x="341" y="1749"/>
                  </a:lnTo>
                  <a:cubicBezTo>
                    <a:pt x="341" y="1775"/>
                    <a:pt x="321" y="1795"/>
                    <a:pt x="296" y="1795"/>
                  </a:cubicBezTo>
                  <a:lnTo>
                    <a:pt x="256" y="1795"/>
                  </a:lnTo>
                  <a:cubicBezTo>
                    <a:pt x="231" y="1795"/>
                    <a:pt x="211" y="1775"/>
                    <a:pt x="211" y="1749"/>
                  </a:cubicBezTo>
                  <a:lnTo>
                    <a:pt x="211" y="739"/>
                  </a:lnTo>
                  <a:cubicBezTo>
                    <a:pt x="211" y="722"/>
                    <a:pt x="197" y="711"/>
                    <a:pt x="183" y="711"/>
                  </a:cubicBezTo>
                  <a:cubicBezTo>
                    <a:pt x="166" y="711"/>
                    <a:pt x="155" y="725"/>
                    <a:pt x="155" y="739"/>
                  </a:cubicBezTo>
                  <a:lnTo>
                    <a:pt x="155" y="1191"/>
                  </a:lnTo>
                  <a:lnTo>
                    <a:pt x="141" y="1182"/>
                  </a:lnTo>
                  <a:cubicBezTo>
                    <a:pt x="98" y="1154"/>
                    <a:pt x="62" y="1089"/>
                    <a:pt x="62" y="1038"/>
                  </a:cubicBezTo>
                  <a:lnTo>
                    <a:pt x="62" y="666"/>
                  </a:lnTo>
                  <a:cubicBezTo>
                    <a:pt x="62" y="598"/>
                    <a:pt x="115" y="544"/>
                    <a:pt x="183" y="544"/>
                  </a:cubicBezTo>
                  <a:lnTo>
                    <a:pt x="372" y="544"/>
                  </a:lnTo>
                  <a:cubicBezTo>
                    <a:pt x="389" y="544"/>
                    <a:pt x="400" y="530"/>
                    <a:pt x="400" y="516"/>
                  </a:cubicBezTo>
                  <a:cubicBezTo>
                    <a:pt x="397" y="499"/>
                    <a:pt x="383" y="485"/>
                    <a:pt x="369" y="485"/>
                  </a:cubicBezTo>
                  <a:close/>
                  <a:moveTo>
                    <a:pt x="389" y="336"/>
                  </a:moveTo>
                  <a:cubicBezTo>
                    <a:pt x="333" y="336"/>
                    <a:pt x="287" y="290"/>
                    <a:pt x="287" y="234"/>
                  </a:cubicBezTo>
                  <a:cubicBezTo>
                    <a:pt x="287" y="178"/>
                    <a:pt x="333" y="132"/>
                    <a:pt x="389" y="132"/>
                  </a:cubicBezTo>
                  <a:cubicBezTo>
                    <a:pt x="445" y="132"/>
                    <a:pt x="491" y="178"/>
                    <a:pt x="491" y="234"/>
                  </a:cubicBezTo>
                  <a:cubicBezTo>
                    <a:pt x="491" y="290"/>
                    <a:pt x="445" y="336"/>
                    <a:pt x="389" y="336"/>
                  </a:cubicBezTo>
                  <a:close/>
                  <a:moveTo>
                    <a:pt x="386" y="73"/>
                  </a:moveTo>
                  <a:cubicBezTo>
                    <a:pt x="299" y="73"/>
                    <a:pt x="225" y="144"/>
                    <a:pt x="225" y="234"/>
                  </a:cubicBezTo>
                  <a:cubicBezTo>
                    <a:pt x="225" y="322"/>
                    <a:pt x="299" y="395"/>
                    <a:pt x="386" y="395"/>
                  </a:cubicBezTo>
                  <a:cubicBezTo>
                    <a:pt x="476" y="395"/>
                    <a:pt x="547" y="321"/>
                    <a:pt x="547" y="234"/>
                  </a:cubicBezTo>
                  <a:cubicBezTo>
                    <a:pt x="547" y="146"/>
                    <a:pt x="474" y="73"/>
                    <a:pt x="386" y="73"/>
                  </a:cubicBezTo>
                  <a:close/>
                  <a:moveTo>
                    <a:pt x="860" y="299"/>
                  </a:moveTo>
                  <a:cubicBezTo>
                    <a:pt x="793" y="299"/>
                    <a:pt x="739" y="245"/>
                    <a:pt x="739" y="178"/>
                  </a:cubicBezTo>
                  <a:cubicBezTo>
                    <a:pt x="739" y="110"/>
                    <a:pt x="793" y="56"/>
                    <a:pt x="860" y="56"/>
                  </a:cubicBezTo>
                  <a:cubicBezTo>
                    <a:pt x="925" y="56"/>
                    <a:pt x="982" y="110"/>
                    <a:pt x="982" y="178"/>
                  </a:cubicBezTo>
                  <a:cubicBezTo>
                    <a:pt x="982" y="245"/>
                    <a:pt x="928" y="299"/>
                    <a:pt x="860" y="299"/>
                  </a:cubicBezTo>
                  <a:close/>
                  <a:moveTo>
                    <a:pt x="857" y="0"/>
                  </a:moveTo>
                  <a:cubicBezTo>
                    <a:pt x="758" y="0"/>
                    <a:pt x="677" y="79"/>
                    <a:pt x="677" y="178"/>
                  </a:cubicBezTo>
                  <a:cubicBezTo>
                    <a:pt x="677" y="276"/>
                    <a:pt x="759" y="355"/>
                    <a:pt x="857" y="355"/>
                  </a:cubicBezTo>
                  <a:cubicBezTo>
                    <a:pt x="959" y="355"/>
                    <a:pt x="1038" y="276"/>
                    <a:pt x="1038" y="178"/>
                  </a:cubicBezTo>
                  <a:cubicBezTo>
                    <a:pt x="1038" y="79"/>
                    <a:pt x="955" y="0"/>
                    <a:pt x="857" y="0"/>
                  </a:cubicBezTo>
                  <a:close/>
                  <a:moveTo>
                    <a:pt x="1168" y="1038"/>
                  </a:moveTo>
                  <a:cubicBezTo>
                    <a:pt x="1168" y="1047"/>
                    <a:pt x="1165" y="1058"/>
                    <a:pt x="1162" y="1069"/>
                  </a:cubicBezTo>
                  <a:lnTo>
                    <a:pt x="1154" y="1106"/>
                  </a:lnTo>
                  <a:lnTo>
                    <a:pt x="1075" y="697"/>
                  </a:lnTo>
                  <a:cubicBezTo>
                    <a:pt x="1072" y="680"/>
                    <a:pt x="1058" y="671"/>
                    <a:pt x="1041" y="674"/>
                  </a:cubicBezTo>
                  <a:cubicBezTo>
                    <a:pt x="1024" y="677"/>
                    <a:pt x="1016" y="691"/>
                    <a:pt x="1018" y="708"/>
                  </a:cubicBezTo>
                  <a:lnTo>
                    <a:pt x="1162" y="1459"/>
                  </a:lnTo>
                  <a:lnTo>
                    <a:pt x="553" y="1459"/>
                  </a:lnTo>
                  <a:lnTo>
                    <a:pt x="697" y="708"/>
                  </a:lnTo>
                  <a:cubicBezTo>
                    <a:pt x="699" y="691"/>
                    <a:pt x="688" y="677"/>
                    <a:pt x="674" y="674"/>
                  </a:cubicBezTo>
                  <a:cubicBezTo>
                    <a:pt x="657" y="671"/>
                    <a:pt x="643" y="683"/>
                    <a:pt x="640" y="697"/>
                  </a:cubicBezTo>
                  <a:lnTo>
                    <a:pt x="561" y="1109"/>
                  </a:lnTo>
                  <a:lnTo>
                    <a:pt x="553" y="1072"/>
                  </a:lnTo>
                  <a:cubicBezTo>
                    <a:pt x="550" y="1061"/>
                    <a:pt x="547" y="1050"/>
                    <a:pt x="547" y="1041"/>
                  </a:cubicBezTo>
                  <a:lnTo>
                    <a:pt x="547" y="626"/>
                  </a:lnTo>
                  <a:cubicBezTo>
                    <a:pt x="547" y="559"/>
                    <a:pt x="601" y="505"/>
                    <a:pt x="668" y="505"/>
                  </a:cubicBezTo>
                  <a:lnTo>
                    <a:pt x="1047" y="505"/>
                  </a:lnTo>
                  <a:cubicBezTo>
                    <a:pt x="1114" y="505"/>
                    <a:pt x="1168" y="559"/>
                    <a:pt x="1168" y="626"/>
                  </a:cubicBezTo>
                  <a:close/>
                  <a:moveTo>
                    <a:pt x="702" y="1515"/>
                  </a:moveTo>
                  <a:lnTo>
                    <a:pt x="829" y="1515"/>
                  </a:lnTo>
                  <a:lnTo>
                    <a:pt x="829" y="1859"/>
                  </a:lnTo>
                  <a:cubicBezTo>
                    <a:pt x="829" y="1871"/>
                    <a:pt x="824" y="1882"/>
                    <a:pt x="815" y="1893"/>
                  </a:cubicBezTo>
                  <a:cubicBezTo>
                    <a:pt x="807" y="1902"/>
                    <a:pt x="795" y="1907"/>
                    <a:pt x="781" y="1907"/>
                  </a:cubicBezTo>
                  <a:cubicBezTo>
                    <a:pt x="756" y="1907"/>
                    <a:pt x="730" y="1885"/>
                    <a:pt x="728" y="1859"/>
                  </a:cubicBezTo>
                  <a:close/>
                  <a:moveTo>
                    <a:pt x="889" y="1515"/>
                  </a:moveTo>
                  <a:lnTo>
                    <a:pt x="1016" y="1515"/>
                  </a:lnTo>
                  <a:lnTo>
                    <a:pt x="987" y="1859"/>
                  </a:lnTo>
                  <a:cubicBezTo>
                    <a:pt x="984" y="1885"/>
                    <a:pt x="962" y="1907"/>
                    <a:pt x="934" y="1907"/>
                  </a:cubicBezTo>
                  <a:cubicBezTo>
                    <a:pt x="922" y="1907"/>
                    <a:pt x="911" y="1902"/>
                    <a:pt x="900" y="1893"/>
                  </a:cubicBezTo>
                  <a:cubicBezTo>
                    <a:pt x="891" y="1885"/>
                    <a:pt x="886" y="1874"/>
                    <a:pt x="886" y="1859"/>
                  </a:cubicBezTo>
                  <a:lnTo>
                    <a:pt x="886" y="1515"/>
                  </a:lnTo>
                  <a:close/>
                  <a:moveTo>
                    <a:pt x="668" y="449"/>
                  </a:moveTo>
                  <a:cubicBezTo>
                    <a:pt x="570" y="449"/>
                    <a:pt x="488" y="528"/>
                    <a:pt x="488" y="626"/>
                  </a:cubicBezTo>
                  <a:lnTo>
                    <a:pt x="488" y="1038"/>
                  </a:lnTo>
                  <a:cubicBezTo>
                    <a:pt x="488" y="1083"/>
                    <a:pt x="508" y="1137"/>
                    <a:pt x="544" y="1182"/>
                  </a:cubicBezTo>
                  <a:lnTo>
                    <a:pt x="547" y="1185"/>
                  </a:lnTo>
                  <a:lnTo>
                    <a:pt x="491" y="1481"/>
                  </a:lnTo>
                  <a:cubicBezTo>
                    <a:pt x="488" y="1490"/>
                    <a:pt x="490" y="1498"/>
                    <a:pt x="496" y="1504"/>
                  </a:cubicBezTo>
                  <a:cubicBezTo>
                    <a:pt x="501" y="1510"/>
                    <a:pt x="510" y="1515"/>
                    <a:pt x="519" y="1515"/>
                  </a:cubicBezTo>
                  <a:lnTo>
                    <a:pt x="643" y="1515"/>
                  </a:lnTo>
                  <a:lnTo>
                    <a:pt x="671" y="1862"/>
                  </a:lnTo>
                  <a:cubicBezTo>
                    <a:pt x="677" y="1919"/>
                    <a:pt x="725" y="1964"/>
                    <a:pt x="781" y="1964"/>
                  </a:cubicBezTo>
                  <a:cubicBezTo>
                    <a:pt x="807" y="1964"/>
                    <a:pt x="832" y="1955"/>
                    <a:pt x="852" y="1936"/>
                  </a:cubicBezTo>
                  <a:lnTo>
                    <a:pt x="857" y="1930"/>
                  </a:lnTo>
                  <a:lnTo>
                    <a:pt x="863" y="1936"/>
                  </a:lnTo>
                  <a:cubicBezTo>
                    <a:pt x="883" y="1953"/>
                    <a:pt x="908" y="1964"/>
                    <a:pt x="934" y="1964"/>
                  </a:cubicBezTo>
                  <a:cubicBezTo>
                    <a:pt x="990" y="1964"/>
                    <a:pt x="1041" y="1919"/>
                    <a:pt x="1044" y="1862"/>
                  </a:cubicBezTo>
                  <a:lnTo>
                    <a:pt x="1072" y="1515"/>
                  </a:lnTo>
                  <a:lnTo>
                    <a:pt x="1196" y="1515"/>
                  </a:lnTo>
                  <a:cubicBezTo>
                    <a:pt x="1205" y="1515"/>
                    <a:pt x="1213" y="1512"/>
                    <a:pt x="1219" y="1504"/>
                  </a:cubicBezTo>
                  <a:cubicBezTo>
                    <a:pt x="1224" y="1498"/>
                    <a:pt x="1227" y="1490"/>
                    <a:pt x="1224" y="1481"/>
                  </a:cubicBezTo>
                  <a:lnTo>
                    <a:pt x="1168" y="1185"/>
                  </a:lnTo>
                  <a:lnTo>
                    <a:pt x="1171" y="1182"/>
                  </a:lnTo>
                  <a:cubicBezTo>
                    <a:pt x="1205" y="1140"/>
                    <a:pt x="1227" y="1086"/>
                    <a:pt x="1227" y="1038"/>
                  </a:cubicBezTo>
                  <a:lnTo>
                    <a:pt x="1227" y="626"/>
                  </a:lnTo>
                  <a:cubicBezTo>
                    <a:pt x="1227" y="528"/>
                    <a:pt x="1145" y="449"/>
                    <a:pt x="1047" y="449"/>
                  </a:cubicBezTo>
                  <a:close/>
                  <a:moveTo>
                    <a:pt x="1332" y="336"/>
                  </a:moveTo>
                  <a:cubicBezTo>
                    <a:pt x="1275" y="336"/>
                    <a:pt x="1230" y="290"/>
                    <a:pt x="1230" y="234"/>
                  </a:cubicBezTo>
                  <a:cubicBezTo>
                    <a:pt x="1230" y="178"/>
                    <a:pt x="1275" y="132"/>
                    <a:pt x="1332" y="132"/>
                  </a:cubicBezTo>
                  <a:cubicBezTo>
                    <a:pt x="1385" y="132"/>
                    <a:pt x="1433" y="178"/>
                    <a:pt x="1433" y="234"/>
                  </a:cubicBezTo>
                  <a:cubicBezTo>
                    <a:pt x="1433" y="290"/>
                    <a:pt x="1388" y="336"/>
                    <a:pt x="1332" y="336"/>
                  </a:cubicBezTo>
                  <a:close/>
                  <a:moveTo>
                    <a:pt x="1329" y="73"/>
                  </a:moveTo>
                  <a:cubicBezTo>
                    <a:pt x="1241" y="73"/>
                    <a:pt x="1168" y="144"/>
                    <a:pt x="1168" y="234"/>
                  </a:cubicBezTo>
                  <a:cubicBezTo>
                    <a:pt x="1168" y="322"/>
                    <a:pt x="1241" y="395"/>
                    <a:pt x="1329" y="395"/>
                  </a:cubicBezTo>
                  <a:cubicBezTo>
                    <a:pt x="1419" y="395"/>
                    <a:pt x="1490" y="321"/>
                    <a:pt x="1490" y="234"/>
                  </a:cubicBezTo>
                  <a:cubicBezTo>
                    <a:pt x="1490" y="146"/>
                    <a:pt x="1416" y="73"/>
                    <a:pt x="1329" y="73"/>
                  </a:cubicBezTo>
                  <a:close/>
                  <a:moveTo>
                    <a:pt x="1718" y="666"/>
                  </a:moveTo>
                  <a:cubicBezTo>
                    <a:pt x="1718" y="567"/>
                    <a:pt x="1636" y="488"/>
                    <a:pt x="1538" y="488"/>
                  </a:cubicBezTo>
                  <a:lnTo>
                    <a:pt x="1349" y="488"/>
                  </a:lnTo>
                  <a:cubicBezTo>
                    <a:pt x="1332" y="488"/>
                    <a:pt x="1320" y="502"/>
                    <a:pt x="1320" y="516"/>
                  </a:cubicBezTo>
                  <a:cubicBezTo>
                    <a:pt x="1320" y="533"/>
                    <a:pt x="1334" y="544"/>
                    <a:pt x="1349" y="544"/>
                  </a:cubicBezTo>
                  <a:lnTo>
                    <a:pt x="1538" y="544"/>
                  </a:lnTo>
                  <a:cubicBezTo>
                    <a:pt x="1605" y="544"/>
                    <a:pt x="1659" y="598"/>
                    <a:pt x="1659" y="666"/>
                  </a:cubicBezTo>
                  <a:lnTo>
                    <a:pt x="1659" y="1038"/>
                  </a:lnTo>
                  <a:cubicBezTo>
                    <a:pt x="1659" y="1089"/>
                    <a:pt x="1622" y="1151"/>
                    <a:pt x="1580" y="1182"/>
                  </a:cubicBezTo>
                  <a:lnTo>
                    <a:pt x="1566" y="1191"/>
                  </a:lnTo>
                  <a:lnTo>
                    <a:pt x="1566" y="739"/>
                  </a:lnTo>
                  <a:cubicBezTo>
                    <a:pt x="1566" y="722"/>
                    <a:pt x="1552" y="711"/>
                    <a:pt x="1538" y="711"/>
                  </a:cubicBezTo>
                  <a:cubicBezTo>
                    <a:pt x="1521" y="711"/>
                    <a:pt x="1509" y="725"/>
                    <a:pt x="1509" y="739"/>
                  </a:cubicBezTo>
                  <a:lnTo>
                    <a:pt x="1509" y="1749"/>
                  </a:lnTo>
                  <a:cubicBezTo>
                    <a:pt x="1509" y="1775"/>
                    <a:pt x="1490" y="1795"/>
                    <a:pt x="1464" y="1795"/>
                  </a:cubicBezTo>
                  <a:lnTo>
                    <a:pt x="1428" y="1795"/>
                  </a:lnTo>
                  <a:cubicBezTo>
                    <a:pt x="1402" y="1795"/>
                    <a:pt x="1382" y="1775"/>
                    <a:pt x="1382" y="1749"/>
                  </a:cubicBezTo>
                  <a:lnTo>
                    <a:pt x="1382" y="1264"/>
                  </a:lnTo>
                  <a:cubicBezTo>
                    <a:pt x="1382" y="1247"/>
                    <a:pt x="1368" y="1236"/>
                    <a:pt x="1354" y="1236"/>
                  </a:cubicBezTo>
                  <a:cubicBezTo>
                    <a:pt x="1337" y="1236"/>
                    <a:pt x="1326" y="1250"/>
                    <a:pt x="1326" y="1264"/>
                  </a:cubicBezTo>
                  <a:lnTo>
                    <a:pt x="1326" y="1749"/>
                  </a:lnTo>
                  <a:cubicBezTo>
                    <a:pt x="1326" y="1775"/>
                    <a:pt x="1306" y="1795"/>
                    <a:pt x="1281" y="1795"/>
                  </a:cubicBezTo>
                  <a:lnTo>
                    <a:pt x="1205" y="1795"/>
                  </a:lnTo>
                  <a:cubicBezTo>
                    <a:pt x="1188" y="1795"/>
                    <a:pt x="1176" y="1809"/>
                    <a:pt x="1176" y="1823"/>
                  </a:cubicBezTo>
                  <a:cubicBezTo>
                    <a:pt x="1176" y="1840"/>
                    <a:pt x="1190" y="1851"/>
                    <a:pt x="1205" y="1851"/>
                  </a:cubicBezTo>
                  <a:lnTo>
                    <a:pt x="1281" y="1851"/>
                  </a:lnTo>
                  <a:cubicBezTo>
                    <a:pt x="1306" y="1851"/>
                    <a:pt x="1332" y="1842"/>
                    <a:pt x="1351" y="1823"/>
                  </a:cubicBezTo>
                  <a:lnTo>
                    <a:pt x="1357" y="1817"/>
                  </a:lnTo>
                  <a:lnTo>
                    <a:pt x="1363" y="1823"/>
                  </a:lnTo>
                  <a:cubicBezTo>
                    <a:pt x="1382" y="1840"/>
                    <a:pt x="1408" y="1851"/>
                    <a:pt x="1433" y="1851"/>
                  </a:cubicBezTo>
                  <a:lnTo>
                    <a:pt x="1470" y="1851"/>
                  </a:lnTo>
                  <a:cubicBezTo>
                    <a:pt x="1526" y="1851"/>
                    <a:pt x="1574" y="1806"/>
                    <a:pt x="1574" y="1747"/>
                  </a:cubicBezTo>
                  <a:lnTo>
                    <a:pt x="1574" y="1250"/>
                  </a:lnTo>
                  <a:lnTo>
                    <a:pt x="1580" y="1247"/>
                  </a:lnTo>
                  <a:cubicBezTo>
                    <a:pt x="1648" y="1225"/>
                    <a:pt x="1718" y="1126"/>
                    <a:pt x="1718" y="1038"/>
                  </a:cubicBezTo>
                  <a:close/>
                </a:path>
              </a:pathLst>
            </a:custGeom>
            <a:solidFill>
              <a:srgbClr val="231F2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2230796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3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3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100"/>
                            </p:stCondLst>
                            <p:childTnLst>
                              <p:par>
                                <p:cTn id="20" presetID="2" presetClass="entr" presetSubtype="4"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3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3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400"/>
                            </p:stCondLst>
                            <p:childTnLst>
                              <p:par>
                                <p:cTn id="25" presetID="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3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700"/>
                            </p:stCondLst>
                            <p:childTnLst>
                              <p:par>
                                <p:cTn id="30" presetID="2" presetClass="entr" presetSubtype="4"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3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3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3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300"/>
                            </p:stCondLst>
                            <p:childTnLst>
                              <p:par>
                                <p:cTn id="40" presetID="2" presetClass="entr" presetSubtype="4" fill="hold" grpId="0"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additive="base">
                                        <p:cTn id="42" dur="3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3" dur="3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4F17453-1511-BE40-ABDF-35E4330F95E1}"/>
              </a:ext>
            </a:extLst>
          </p:cNvPr>
          <p:cNvGrpSpPr/>
          <p:nvPr/>
        </p:nvGrpSpPr>
        <p:grpSpPr>
          <a:xfrm>
            <a:off x="6878168" y="-432088"/>
            <a:ext cx="2660749" cy="2762542"/>
            <a:chOff x="6424237" y="-331231"/>
            <a:chExt cx="3094508" cy="3212896"/>
          </a:xfrm>
        </p:grpSpPr>
        <p:sp>
          <p:nvSpPr>
            <p:cNvPr id="11" name="Hexagon 10">
              <a:extLst>
                <a:ext uri="{FF2B5EF4-FFF2-40B4-BE49-F238E27FC236}">
                  <a16:creationId xmlns="" xmlns:a16="http://schemas.microsoft.com/office/drawing/2014/main" id="{0B37F02B-A19A-DE40-AB3F-22A4339493B7}"/>
                </a:ext>
              </a:extLst>
            </p:cNvPr>
            <p:cNvSpPr/>
            <p:nvPr/>
          </p:nvSpPr>
          <p:spPr>
            <a:xfrm>
              <a:off x="7917587" y="908484"/>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 xmlns:a16="http://schemas.microsoft.com/office/drawing/2014/main" id="{76FDE144-5856-074F-9068-2E4D87726654}"/>
                </a:ext>
              </a:extLst>
            </p:cNvPr>
            <p:cNvSpPr/>
            <p:nvPr/>
          </p:nvSpPr>
          <p:spPr>
            <a:xfrm>
              <a:off x="7174274" y="495972"/>
              <a:ext cx="853348" cy="735645"/>
            </a:xfrm>
            <a:prstGeom prst="hexagon">
              <a:avLst/>
            </a:prstGeom>
            <a:noFill/>
            <a:ln w="19050">
              <a:solidFill>
                <a:srgbClr val="41C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 xmlns:a16="http://schemas.microsoft.com/office/drawing/2014/main" id="{7BBA64F5-E197-2B45-A315-E40D4DBDAA7B}"/>
                </a:ext>
              </a:extLst>
            </p:cNvPr>
            <p:cNvSpPr/>
            <p:nvPr/>
          </p:nvSpPr>
          <p:spPr>
            <a:xfrm>
              <a:off x="7167399" y="-319044"/>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 xmlns:a16="http://schemas.microsoft.com/office/drawing/2014/main" id="{5F82ADBA-16F3-0545-9772-F42B9DA39FCC}"/>
                </a:ext>
              </a:extLst>
            </p:cNvPr>
            <p:cNvSpPr/>
            <p:nvPr/>
          </p:nvSpPr>
          <p:spPr>
            <a:xfrm>
              <a:off x="8660900" y="1327871"/>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 xmlns:a16="http://schemas.microsoft.com/office/drawing/2014/main" id="{97474BF5-5A3B-B54E-BB56-E6DE72A209E3}"/>
                </a:ext>
              </a:extLst>
            </p:cNvPr>
            <p:cNvSpPr/>
            <p:nvPr/>
          </p:nvSpPr>
          <p:spPr>
            <a:xfrm>
              <a:off x="7917587" y="87855"/>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 xmlns:a16="http://schemas.microsoft.com/office/drawing/2014/main" id="{6B7B4BC2-5A29-B944-803A-BB013D4D43BA}"/>
                </a:ext>
              </a:extLst>
            </p:cNvPr>
            <p:cNvSpPr/>
            <p:nvPr/>
          </p:nvSpPr>
          <p:spPr>
            <a:xfrm>
              <a:off x="8660900" y="489097"/>
              <a:ext cx="853348" cy="735645"/>
            </a:xfrm>
            <a:prstGeom prst="hexagon">
              <a:avLst/>
            </a:prstGeom>
            <a:noFill/>
            <a:ln w="19050">
              <a:solidFill>
                <a:srgbClr val="41C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 xmlns:a16="http://schemas.microsoft.com/office/drawing/2014/main" id="{59E3958E-CD94-C343-80EA-3406BC53DBAF}"/>
                </a:ext>
              </a:extLst>
            </p:cNvPr>
            <p:cNvSpPr/>
            <p:nvPr/>
          </p:nvSpPr>
          <p:spPr>
            <a:xfrm>
              <a:off x="7917587" y="1727934"/>
              <a:ext cx="853348" cy="735645"/>
            </a:xfrm>
            <a:prstGeom prst="hexagon">
              <a:avLst/>
            </a:prstGeom>
            <a:noFill/>
            <a:ln w="19050">
              <a:solidFill>
                <a:srgbClr val="41C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 xmlns:a16="http://schemas.microsoft.com/office/drawing/2014/main" id="{A51E4945-8362-BE45-AB0D-74D39689FECF}"/>
                </a:ext>
              </a:extLst>
            </p:cNvPr>
            <p:cNvSpPr/>
            <p:nvPr/>
          </p:nvSpPr>
          <p:spPr>
            <a:xfrm>
              <a:off x="8660900" y="2146020"/>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 xmlns:a16="http://schemas.microsoft.com/office/drawing/2014/main" id="{164DFF4F-DA2E-CF4F-9599-B431E634F37F}"/>
                </a:ext>
              </a:extLst>
            </p:cNvPr>
            <p:cNvSpPr/>
            <p:nvPr/>
          </p:nvSpPr>
          <p:spPr>
            <a:xfrm>
              <a:off x="6424237" y="95797"/>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 xmlns:a16="http://schemas.microsoft.com/office/drawing/2014/main" id="{2EF05E57-64E8-1B4D-A952-32447FC8C979}"/>
                </a:ext>
              </a:extLst>
            </p:cNvPr>
            <p:cNvSpPr/>
            <p:nvPr/>
          </p:nvSpPr>
          <p:spPr>
            <a:xfrm>
              <a:off x="8665397" y="-331231"/>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 xmlns:a16="http://schemas.microsoft.com/office/drawing/2014/main" id="{EC2A03C6-CE01-8141-92D3-17721AEE3CD1}"/>
                </a:ext>
              </a:extLst>
            </p:cNvPr>
            <p:cNvSpPr/>
            <p:nvPr/>
          </p:nvSpPr>
          <p:spPr>
            <a:xfrm>
              <a:off x="7174274" y="1311334"/>
              <a:ext cx="853348" cy="735645"/>
            </a:xfrm>
            <a:prstGeom prst="hexagon">
              <a:avLst/>
            </a:prstGeom>
            <a:noFill/>
            <a:ln w="19050">
              <a:solidFill>
                <a:srgbClr val="41C0CA">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 Placeholder 7">
            <a:extLst>
              <a:ext uri="{FF2B5EF4-FFF2-40B4-BE49-F238E27FC236}">
                <a16:creationId xmlns="" xmlns:a16="http://schemas.microsoft.com/office/drawing/2014/main" id="{75062F6B-4BCD-394D-90A6-E6117A8AF453}"/>
              </a:ext>
            </a:extLst>
          </p:cNvPr>
          <p:cNvSpPr>
            <a:spLocks noGrp="1"/>
          </p:cNvSpPr>
          <p:nvPr>
            <p:ph type="body" sz="quarter" idx="12"/>
          </p:nvPr>
        </p:nvSpPr>
        <p:spPr>
          <a:xfrm>
            <a:off x="376816" y="1970971"/>
            <a:ext cx="6636380" cy="241106"/>
          </a:xfrm>
        </p:spPr>
        <p:txBody>
          <a:bodyPr/>
          <a:lstStyle/>
          <a:p>
            <a:r>
              <a:rPr lang="en-US" dirty="0">
                <a:solidFill>
                  <a:srgbClr val="41C0CA"/>
                </a:solidFill>
              </a:rPr>
              <a:t>Step Three</a:t>
            </a:r>
          </a:p>
        </p:txBody>
      </p:sp>
      <p:sp>
        <p:nvSpPr>
          <p:cNvPr id="7" name="Title 6">
            <a:extLst>
              <a:ext uri="{FF2B5EF4-FFF2-40B4-BE49-F238E27FC236}">
                <a16:creationId xmlns="" xmlns:a16="http://schemas.microsoft.com/office/drawing/2014/main" id="{D793EDA1-8BA1-FE44-9258-0BC285D406F1}"/>
              </a:ext>
            </a:extLst>
          </p:cNvPr>
          <p:cNvSpPr>
            <a:spLocks noGrp="1"/>
          </p:cNvSpPr>
          <p:nvPr>
            <p:ph type="title"/>
          </p:nvPr>
        </p:nvSpPr>
        <p:spPr>
          <a:xfrm>
            <a:off x="376814" y="2212077"/>
            <a:ext cx="6636382" cy="1506203"/>
          </a:xfrm>
        </p:spPr>
        <p:txBody>
          <a:bodyPr/>
          <a:lstStyle/>
          <a:p>
            <a:r>
              <a:rPr lang="en-US" dirty="0">
                <a:solidFill>
                  <a:schemeClr val="bg1"/>
                </a:solidFill>
              </a:rPr>
              <a:t>Managers Monthly </a:t>
            </a:r>
            <a:br>
              <a:rPr lang="en-US" dirty="0">
                <a:solidFill>
                  <a:schemeClr val="bg1"/>
                </a:solidFill>
              </a:rPr>
            </a:br>
            <a:r>
              <a:rPr lang="en-US" dirty="0">
                <a:solidFill>
                  <a:schemeClr val="bg1"/>
                </a:solidFill>
              </a:rPr>
              <a:t>Accountability Worksheet</a:t>
            </a:r>
          </a:p>
        </p:txBody>
      </p:sp>
    </p:spTree>
    <p:extLst>
      <p:ext uri="{BB962C8B-B14F-4D97-AF65-F5344CB8AC3E}">
        <p14:creationId xmlns:p14="http://schemas.microsoft.com/office/powerpoint/2010/main" val="52290636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a:xfrm>
            <a:off x="376816" y="1488872"/>
            <a:ext cx="6636380" cy="241106"/>
          </a:xfrm>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Monthly Accountability Worksheet for Managers</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a:xfrm>
            <a:off x="376814" y="1729978"/>
            <a:ext cx="4584800" cy="1371030"/>
          </a:xfrm>
        </p:spPr>
        <p:txBody>
          <a:bodyPr/>
          <a:lstStyle/>
          <a:p>
            <a:r>
              <a:rPr lang="en-US" dirty="0"/>
              <a:t>Office Manager Monthly </a:t>
            </a:r>
            <a:br>
              <a:rPr lang="en-US" dirty="0"/>
            </a:br>
            <a:r>
              <a:rPr lang="en-US" dirty="0"/>
              <a:t>Practice Analysis Worksheet</a:t>
            </a:r>
          </a:p>
        </p:txBody>
      </p:sp>
      <p:cxnSp>
        <p:nvCxnSpPr>
          <p:cNvPr id="11" name="Straight Connector 10">
            <a:extLst>
              <a:ext uri="{FF2B5EF4-FFF2-40B4-BE49-F238E27FC236}">
                <a16:creationId xmlns="" xmlns:a16="http://schemas.microsoft.com/office/drawing/2014/main" id="{B0F2BE6D-8A3D-F34E-A6A9-95EBA426BABE}"/>
              </a:ext>
            </a:extLst>
          </p:cNvPr>
          <p:cNvCxnSpPr>
            <a:cxnSpLocks/>
          </p:cNvCxnSpPr>
          <p:nvPr/>
        </p:nvCxnSpPr>
        <p:spPr>
          <a:xfrm>
            <a:off x="0" y="3224706"/>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 xmlns:a16="http://schemas.microsoft.com/office/drawing/2014/main" id="{1A4AD891-850F-1F47-9450-DB56705231B4}"/>
              </a:ext>
            </a:extLst>
          </p:cNvPr>
          <p:cNvPicPr>
            <a:picLocks noChangeAspect="1"/>
          </p:cNvPicPr>
          <p:nvPr/>
        </p:nvPicPr>
        <p:blipFill>
          <a:blip r:embed="rId2"/>
          <a:stretch>
            <a:fillRect/>
          </a:stretch>
        </p:blipFill>
        <p:spPr>
          <a:xfrm>
            <a:off x="5078252" y="173394"/>
            <a:ext cx="3699988" cy="4788219"/>
          </a:xfrm>
          <a:prstGeom prst="rect">
            <a:avLst/>
          </a:prstGeom>
          <a:solidFill>
            <a:schemeClr val="bg1"/>
          </a:solidFill>
          <a:effectLst>
            <a:outerShdw blurRad="88900" dist="25400" dir="5400000" algn="t" rotWithShape="0">
              <a:prstClr val="black">
                <a:alpha val="40000"/>
              </a:prstClr>
            </a:outerShdw>
          </a:effectLst>
        </p:spPr>
      </p:pic>
    </p:spTree>
    <p:extLst>
      <p:ext uri="{BB962C8B-B14F-4D97-AF65-F5344CB8AC3E}">
        <p14:creationId xmlns:p14="http://schemas.microsoft.com/office/powerpoint/2010/main" val="259481456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Step Three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a:xfrm>
            <a:off x="376814" y="545234"/>
            <a:ext cx="4584800" cy="895353"/>
          </a:xfrm>
        </p:spPr>
        <p:txBody>
          <a:bodyPr/>
          <a:lstStyle/>
          <a:p>
            <a:r>
              <a:rPr lang="en-US" dirty="0"/>
              <a:t>Overview of Profit and Loss Report</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2" y="1868059"/>
            <a:ext cx="5038025" cy="1508083"/>
          </a:xfrm>
        </p:spPr>
        <p:txBody>
          <a:bodyPr/>
          <a:lstStyle/>
          <a:p>
            <a:pPr>
              <a:lnSpc>
                <a:spcPct val="90000"/>
              </a:lnSpc>
              <a:spcAft>
                <a:spcPts val="800"/>
              </a:spcAft>
              <a:buClr>
                <a:srgbClr val="41C0CA"/>
              </a:buClr>
            </a:pPr>
            <a:r>
              <a:rPr lang="en-US" b="1" dirty="0">
                <a:solidFill>
                  <a:srgbClr val="41C0CA"/>
                </a:solidFill>
                <a:latin typeface="Open Sans Semibold" panose="020B0606030504020204" pitchFamily="34" charset="0"/>
                <a:ea typeface="Open Sans Semibold" panose="020B0606030504020204" pitchFamily="34" charset="0"/>
                <a:cs typeface="Open Sans Semibold" panose="020B0606030504020204" pitchFamily="34" charset="0"/>
              </a:rPr>
              <a:t>Pay attention to industry-standard Percentages for your Overhead Expenditures.</a:t>
            </a:r>
          </a:p>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Wages 22% - 27%</a:t>
            </a:r>
          </a:p>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Dental Supplies 4% - 9%</a:t>
            </a:r>
          </a:p>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Lab Fee’s 5% - 9%</a:t>
            </a:r>
          </a:p>
        </p:txBody>
      </p:sp>
      <p:cxnSp>
        <p:nvCxnSpPr>
          <p:cNvPr id="11" name="Straight Connector 10">
            <a:extLst>
              <a:ext uri="{FF2B5EF4-FFF2-40B4-BE49-F238E27FC236}">
                <a16:creationId xmlns="" xmlns:a16="http://schemas.microsoft.com/office/drawing/2014/main" id="{B0F2BE6D-8A3D-F34E-A6A9-95EBA426BABE}"/>
              </a:ext>
            </a:extLst>
          </p:cNvPr>
          <p:cNvCxnSpPr>
            <a:cxnSpLocks/>
          </p:cNvCxnSpPr>
          <p:nvPr/>
        </p:nvCxnSpPr>
        <p:spPr>
          <a:xfrm>
            <a:off x="0" y="1634445"/>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 xmlns:a16="http://schemas.microsoft.com/office/drawing/2014/main" id="{05D8C9FE-5546-7944-BE86-AE4E6E76325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85099" y="343884"/>
            <a:ext cx="3558901" cy="4397071"/>
          </a:xfrm>
          <a:prstGeom prst="rect">
            <a:avLst/>
          </a:prstGeom>
          <a:effectLst>
            <a:outerShdw blurRad="88900" dist="25400" dir="5400000" algn="t" rotWithShape="0">
              <a:prstClr val="black">
                <a:alpha val="40000"/>
              </a:prstClr>
            </a:outerShdw>
          </a:effectLst>
        </p:spPr>
      </p:pic>
      <p:pic>
        <p:nvPicPr>
          <p:cNvPr id="10" name="Picture 9">
            <a:extLst>
              <a:ext uri="{FF2B5EF4-FFF2-40B4-BE49-F238E27FC236}">
                <a16:creationId xmlns="" xmlns:a16="http://schemas.microsoft.com/office/drawing/2014/main" id="{D3C40334-FA87-C04E-AD6D-E748E76DB1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661" y="3530379"/>
            <a:ext cx="3573650" cy="1613122"/>
          </a:xfrm>
          <a:prstGeom prst="rect">
            <a:avLst/>
          </a:prstGeom>
          <a:effectLst>
            <a:outerShdw blurRad="88900" dist="25400" dir="5400000" algn="t" rotWithShape="0">
              <a:prstClr val="black">
                <a:alpha val="40000"/>
              </a:prstClr>
            </a:outerShdw>
          </a:effectLst>
        </p:spPr>
      </p:pic>
      <p:sp>
        <p:nvSpPr>
          <p:cNvPr id="16" name="Text Placeholder 3">
            <a:extLst>
              <a:ext uri="{FF2B5EF4-FFF2-40B4-BE49-F238E27FC236}">
                <a16:creationId xmlns="" xmlns:a16="http://schemas.microsoft.com/office/drawing/2014/main" id="{4950E3FD-8D79-5946-AA10-49C57039EB10}"/>
              </a:ext>
            </a:extLst>
          </p:cNvPr>
          <p:cNvSpPr txBox="1">
            <a:spLocks/>
          </p:cNvSpPr>
          <p:nvPr/>
        </p:nvSpPr>
        <p:spPr>
          <a:xfrm>
            <a:off x="3132404" y="2440801"/>
            <a:ext cx="2282434" cy="935341"/>
          </a:xfrm>
          <a:prstGeom prst="rect">
            <a:avLst/>
          </a:prstGeom>
        </p:spPr>
        <p:txBody>
          <a:bodyPr vert="horz"/>
          <a:lstStyle>
            <a:lvl1pPr marL="0" indent="0" algn="l" defTabSz="457200" rtl="0" eaLnBrk="1" latinLnBrk="0" hangingPunct="1">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lgn="l" defTabSz="457200" rtl="0" eaLnBrk="1" latinLnBrk="0" hangingPunct="1">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lgn="l" defTabSz="457200" rtl="0" eaLnBrk="1" latinLnBrk="0" hangingPunct="1">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lgn="l" defTabSz="457200" rtl="0" eaLnBrk="1" latinLnBrk="0" hangingPunct="1">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lgn="l" defTabSz="457200" rtl="0" eaLnBrk="1" latinLnBrk="0" hangingPunct="1">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Office Supplies .4%</a:t>
            </a:r>
          </a:p>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Marketing 4% - 10%</a:t>
            </a:r>
          </a:p>
          <a:p>
            <a:pPr marL="285750" indent="-285750">
              <a:lnSpc>
                <a:spcPct val="90000"/>
              </a:lnSpc>
              <a:spcAft>
                <a:spcPts val="800"/>
              </a:spcAft>
              <a:buClr>
                <a:srgbClr val="41C0CA"/>
              </a:buClr>
              <a:buFont typeface="Arial" panose="020B0604020202020204" pitchFamily="34" charset="0"/>
              <a:buChar char="•"/>
            </a:pPr>
            <a:r>
              <a:rPr lang="en-US" sz="1400" dirty="0">
                <a:solidFill>
                  <a:schemeClr val="tx1"/>
                </a:solidFill>
              </a:rPr>
              <a:t>Rent 10%</a:t>
            </a:r>
          </a:p>
        </p:txBody>
      </p:sp>
    </p:spTree>
    <p:extLst>
      <p:ext uri="{BB962C8B-B14F-4D97-AF65-F5344CB8AC3E}">
        <p14:creationId xmlns:p14="http://schemas.microsoft.com/office/powerpoint/2010/main" val="25984533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E122085-7FA0-7B4A-9812-648AF7881397}"/>
              </a:ext>
            </a:extLst>
          </p:cNvPr>
          <p:cNvSpPr/>
          <p:nvPr/>
        </p:nvSpPr>
        <p:spPr>
          <a:xfrm>
            <a:off x="0" y="4734797"/>
            <a:ext cx="9144000" cy="408703"/>
          </a:xfrm>
          <a:prstGeom prst="rect">
            <a:avLst/>
          </a:prstGeom>
          <a:solidFill>
            <a:srgbClr val="231F2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a:xfrm>
            <a:off x="465360" y="4786790"/>
            <a:ext cx="2468979" cy="241106"/>
          </a:xfrm>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Meet Your Instructor</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204376" y="1110399"/>
            <a:ext cx="5550928" cy="3608496"/>
          </a:xfrm>
        </p:spPr>
        <p:txBody>
          <a:bodyPr/>
          <a:lstStyle/>
          <a:p>
            <a:r>
              <a:rPr lang="en-US" sz="2000" dirty="0">
                <a:latin typeface="Merriweather" panose="02060503050406030704" pitchFamily="18" charset="77"/>
              </a:rPr>
              <a:t>Kim McCleskey</a:t>
            </a:r>
            <a:br>
              <a:rPr lang="en-US" sz="2000" dirty="0">
                <a:latin typeface="Merriweather" panose="02060503050406030704" pitchFamily="18" charset="77"/>
              </a:rPr>
            </a:br>
            <a:r>
              <a:rPr lang="en-US" sz="1200" dirty="0"/>
              <a:t>Director of Avitus Dental  |  </a:t>
            </a:r>
            <a:r>
              <a:rPr lang="en-US" sz="1200" dirty="0">
                <a:solidFill>
                  <a:srgbClr val="41C0CA"/>
                </a:solidFill>
              </a:rPr>
              <a:t>kmccleskey@avitusgroup.com  </a:t>
            </a:r>
            <a:r>
              <a:rPr lang="en-US" sz="1200" dirty="0"/>
              <a:t>|  303.557.7754</a:t>
            </a:r>
          </a:p>
          <a:p>
            <a:endParaRPr lang="en-US" sz="1300" dirty="0"/>
          </a:p>
          <a:p>
            <a:r>
              <a:rPr lang="en-US" sz="1300" dirty="0"/>
              <a:t>Kim is a dental practice consultant with over 25 years of experience administering and leading large dental practices.</a:t>
            </a:r>
          </a:p>
          <a:p>
            <a:r>
              <a:rPr lang="en-US" sz="1300" dirty="0"/>
              <a:t>She is a certified Professional Business Coach, member of the Academy of Dental Management Consultants and Fellow with the American Association of Dental Office Managers.</a:t>
            </a:r>
          </a:p>
          <a:p>
            <a:r>
              <a:rPr lang="en-US" sz="1300" dirty="0"/>
              <a:t>Kim has managed individual practices as a Practice Administrator and overseen multiple practices as Director of Operations.</a:t>
            </a:r>
          </a:p>
          <a:p>
            <a:r>
              <a:rPr lang="en-US" sz="1300" dirty="0"/>
              <a:t>Kim specializes in practice management, strategic business planning, leadership coaching, team development and acquisitions.</a:t>
            </a:r>
          </a:p>
        </p:txBody>
      </p:sp>
      <p:pic>
        <p:nvPicPr>
          <p:cNvPr id="7" name="Picture 6">
            <a:extLst>
              <a:ext uri="{FF2B5EF4-FFF2-40B4-BE49-F238E27FC236}">
                <a16:creationId xmlns="" xmlns:a16="http://schemas.microsoft.com/office/drawing/2014/main" id="{1F1054C4-EED1-8543-B5D8-03FD89C37B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5819" y="521925"/>
            <a:ext cx="2348062" cy="2661458"/>
          </a:xfrm>
          <a:prstGeom prst="rect">
            <a:avLst/>
          </a:prstGeom>
        </p:spPr>
      </p:pic>
      <p:cxnSp>
        <p:nvCxnSpPr>
          <p:cNvPr id="10" name="Straight Connector 9">
            <a:extLst>
              <a:ext uri="{FF2B5EF4-FFF2-40B4-BE49-F238E27FC236}">
                <a16:creationId xmlns="" xmlns:a16="http://schemas.microsoft.com/office/drawing/2014/main" id="{B12CA015-EEEE-C744-A66B-C69C65B01A55}"/>
              </a:ext>
            </a:extLst>
          </p:cNvPr>
          <p:cNvCxnSpPr>
            <a:cxnSpLocks/>
          </p:cNvCxnSpPr>
          <p:nvPr/>
        </p:nvCxnSpPr>
        <p:spPr>
          <a:xfrm>
            <a:off x="2803525" y="1852654"/>
            <a:ext cx="6340475"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82734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Step Three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t>Reconciliation Report</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4" y="1440587"/>
            <a:ext cx="4195186" cy="1311564"/>
          </a:xfrm>
        </p:spPr>
        <p:txBody>
          <a:bodyPr/>
          <a:lstStyle/>
          <a:p>
            <a:pPr>
              <a:buClr>
                <a:srgbClr val="41C0CA"/>
              </a:buClr>
            </a:pPr>
            <a:r>
              <a:rPr lang="en-US" sz="1400" dirty="0">
                <a:solidFill>
                  <a:srgbClr val="41C0CA"/>
                </a:solidFill>
                <a:latin typeface="Open Sans" panose="020B0606030504020204" pitchFamily="34" charset="0"/>
                <a:ea typeface="Open Sans" panose="020B0606030504020204" pitchFamily="34" charset="0"/>
                <a:cs typeface="Open Sans" panose="020B0606030504020204" pitchFamily="34" charset="0"/>
              </a:rPr>
              <a:t>Note: </a:t>
            </a:r>
            <a:r>
              <a:rPr lang="en-US" sz="1400" dirty="0">
                <a:solidFill>
                  <a:schemeClr val="tx1"/>
                </a:solidFill>
              </a:rPr>
              <a:t>If accountant is reconciling your bank statement make sure they provide the final balanced report. Make sure the accountant is willing to work with you to insure your bank and dental software are reconciled.</a:t>
            </a:r>
          </a:p>
        </p:txBody>
      </p:sp>
      <p:cxnSp>
        <p:nvCxnSpPr>
          <p:cNvPr id="11" name="Straight Connector 10">
            <a:extLst>
              <a:ext uri="{FF2B5EF4-FFF2-40B4-BE49-F238E27FC236}">
                <a16:creationId xmlns="" xmlns:a16="http://schemas.microsoft.com/office/drawing/2014/main" id="{B0F2BE6D-8A3D-F34E-A6A9-95EBA426BABE}"/>
              </a:ext>
            </a:extLst>
          </p:cNvPr>
          <p:cNvCxnSpPr>
            <a:cxnSpLocks/>
          </p:cNvCxnSpPr>
          <p:nvPr/>
        </p:nvCxnSpPr>
        <p:spPr>
          <a:xfrm>
            <a:off x="0" y="1214788"/>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10C1B233-D0B5-7749-A862-F9EBEAAE15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2040" y="2977949"/>
            <a:ext cx="4032125" cy="1664619"/>
          </a:xfrm>
          <a:prstGeom prst="rect">
            <a:avLst/>
          </a:prstGeom>
          <a:effectLst>
            <a:outerShdw blurRad="88900" dist="25400" dir="5400000" algn="t" rotWithShape="0">
              <a:prstClr val="black">
                <a:alpha val="40000"/>
              </a:prstClr>
            </a:outerShdw>
          </a:effectLst>
        </p:spPr>
      </p:pic>
      <p:pic>
        <p:nvPicPr>
          <p:cNvPr id="12" name="Picture Placeholder 8">
            <a:extLst>
              <a:ext uri="{FF2B5EF4-FFF2-40B4-BE49-F238E27FC236}">
                <a16:creationId xmlns="" xmlns:a16="http://schemas.microsoft.com/office/drawing/2014/main" id="{836240E6-D17A-014B-9FEB-B930AD5EC6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74044" y="723569"/>
            <a:ext cx="4069956" cy="3918999"/>
          </a:xfrm>
          <a:prstGeom prst="rect">
            <a:avLst/>
          </a:prstGeom>
          <a:effectLst>
            <a:outerShdw blurRad="88900" dist="25400" dir="5400000" algn="t" rotWithShape="0">
              <a:prstClr val="black">
                <a:alpha val="40000"/>
              </a:prstClr>
            </a:outerShdw>
          </a:effectLst>
        </p:spPr>
      </p:pic>
    </p:spTree>
    <p:extLst>
      <p:ext uri="{BB962C8B-B14F-4D97-AF65-F5344CB8AC3E}">
        <p14:creationId xmlns:p14="http://schemas.microsoft.com/office/powerpoint/2010/main" val="324432024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a:xfrm>
            <a:off x="376816" y="1480920"/>
            <a:ext cx="6636380" cy="241106"/>
          </a:xfrm>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Step Three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a:xfrm>
            <a:off x="376814" y="1722026"/>
            <a:ext cx="4560946" cy="1323324"/>
          </a:xfrm>
        </p:spPr>
        <p:txBody>
          <a:bodyPr/>
          <a:lstStyle/>
          <a:p>
            <a:r>
              <a:rPr lang="en-US" dirty="0"/>
              <a:t>Sample: Tracking Monthly Expenses and Projected Profit</a:t>
            </a:r>
          </a:p>
        </p:txBody>
      </p:sp>
      <p:cxnSp>
        <p:nvCxnSpPr>
          <p:cNvPr id="11" name="Straight Connector 10">
            <a:extLst>
              <a:ext uri="{FF2B5EF4-FFF2-40B4-BE49-F238E27FC236}">
                <a16:creationId xmlns="" xmlns:a16="http://schemas.microsoft.com/office/drawing/2014/main" id="{B0F2BE6D-8A3D-F34E-A6A9-95EBA426BABE}"/>
              </a:ext>
            </a:extLst>
          </p:cNvPr>
          <p:cNvCxnSpPr>
            <a:cxnSpLocks/>
          </p:cNvCxnSpPr>
          <p:nvPr/>
        </p:nvCxnSpPr>
        <p:spPr>
          <a:xfrm>
            <a:off x="0" y="3218515"/>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 xmlns:a16="http://schemas.microsoft.com/office/drawing/2014/main" id="{9D9BE921-2FB5-6D48-93A6-BEFC2CB5862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11998" y="345169"/>
            <a:ext cx="3659272" cy="4428877"/>
          </a:xfrm>
          <a:prstGeom prst="rect">
            <a:avLst/>
          </a:prstGeom>
          <a:effectLst>
            <a:outerShdw blurRad="88900" dist="25400" dir="5400000" algn="t" rotWithShape="0">
              <a:prstClr val="black">
                <a:alpha val="40000"/>
              </a:prstClr>
            </a:outerShdw>
          </a:effectLst>
        </p:spPr>
      </p:pic>
    </p:spTree>
    <p:extLst>
      <p:ext uri="{BB962C8B-B14F-4D97-AF65-F5344CB8AC3E}">
        <p14:creationId xmlns:p14="http://schemas.microsoft.com/office/powerpoint/2010/main" val="221377327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87ED329-4673-A44B-86B1-660C11553BC1}"/>
              </a:ext>
            </a:extLst>
          </p:cNvPr>
          <p:cNvSpPr/>
          <p:nvPr/>
        </p:nvSpPr>
        <p:spPr>
          <a:xfrm>
            <a:off x="574734" y="3851580"/>
            <a:ext cx="4570471" cy="954107"/>
          </a:xfrm>
          <a:prstGeom prst="rect">
            <a:avLst/>
          </a:prstGeom>
        </p:spPr>
        <p:txBody>
          <a:bodyPr wrap="square" anchor="b" anchorCtr="0">
            <a:spAutoFit/>
          </a:bodyPr>
          <a:lstStyle/>
          <a:p>
            <a:r>
              <a:rPr lang="en-US"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Kim McCleskey  |  Director of Avitus Dental</a:t>
            </a:r>
          </a:p>
          <a:p>
            <a:endParaRPr lang="en-US" sz="1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rgbClr val="41C0CA"/>
                </a:solidFill>
                <a:latin typeface="Open Sans" panose="020B0606030504020204" pitchFamily="34" charset="0"/>
                <a:ea typeface="Open Sans" panose="020B0606030504020204" pitchFamily="34" charset="0"/>
                <a:cs typeface="Open Sans" panose="020B0606030504020204" pitchFamily="34" charset="0"/>
              </a:rPr>
              <a:t>kmccleskey@avitusgroup.com</a:t>
            </a:r>
          </a:p>
          <a:p>
            <a:r>
              <a:rPr lang="en-US" sz="1400" dirty="0">
                <a:solidFill>
                  <a:srgbClr val="41C0CA"/>
                </a:solidFill>
                <a:latin typeface="Open Sans" panose="020B0606030504020204" pitchFamily="34" charset="0"/>
                <a:ea typeface="Open Sans" panose="020B0606030504020204" pitchFamily="34" charset="0"/>
                <a:cs typeface="Open Sans" panose="020B0606030504020204" pitchFamily="34" charset="0"/>
              </a:rPr>
              <a:t>303.557.7754</a:t>
            </a:r>
          </a:p>
        </p:txBody>
      </p:sp>
      <p:sp>
        <p:nvSpPr>
          <p:cNvPr id="3" name="Rectangle 2">
            <a:extLst>
              <a:ext uri="{FF2B5EF4-FFF2-40B4-BE49-F238E27FC236}">
                <a16:creationId xmlns="" xmlns:a16="http://schemas.microsoft.com/office/drawing/2014/main" id="{9CB41947-C7C3-D043-862D-8A1F65A04022}"/>
              </a:ext>
            </a:extLst>
          </p:cNvPr>
          <p:cNvSpPr/>
          <p:nvPr/>
        </p:nvSpPr>
        <p:spPr>
          <a:xfrm>
            <a:off x="385933" y="416692"/>
            <a:ext cx="4059171" cy="1775871"/>
          </a:xfrm>
          <a:prstGeom prst="rect">
            <a:avLst/>
          </a:prstGeom>
        </p:spPr>
        <p:txBody>
          <a:bodyPr wrap="square">
            <a:spAutoFit/>
          </a:bodyPr>
          <a:lstStyle/>
          <a:p>
            <a:pPr>
              <a:lnSpc>
                <a:spcPct val="70000"/>
              </a:lnSpc>
              <a:spcAft>
                <a:spcPts val="600"/>
              </a:spcAft>
            </a:pPr>
            <a:r>
              <a:rPr lang="en-US" sz="7200" b="1" dirty="0">
                <a:solidFill>
                  <a:schemeClr val="bg1"/>
                </a:solidFill>
                <a:latin typeface="Open Sans"/>
                <a:cs typeface="Open Sans"/>
              </a:rPr>
              <a:t>THANK</a:t>
            </a:r>
            <a:r>
              <a:rPr lang="en-US" sz="7200" b="1" dirty="0">
                <a:solidFill>
                  <a:srgbClr val="B7A13A"/>
                </a:solidFill>
                <a:latin typeface="Open Sans"/>
                <a:cs typeface="Open Sans"/>
              </a:rPr>
              <a:t> </a:t>
            </a:r>
          </a:p>
          <a:p>
            <a:pPr>
              <a:lnSpc>
                <a:spcPct val="70000"/>
              </a:lnSpc>
              <a:spcAft>
                <a:spcPts val="600"/>
              </a:spcAft>
            </a:pPr>
            <a:r>
              <a:rPr lang="en-US" sz="7200" b="1" dirty="0">
                <a:solidFill>
                  <a:srgbClr val="41C0CA"/>
                </a:solidFill>
                <a:latin typeface="Open Sans"/>
                <a:cs typeface="Open Sans"/>
              </a:rPr>
              <a:t>YOU</a:t>
            </a:r>
          </a:p>
        </p:txBody>
      </p:sp>
      <p:sp>
        <p:nvSpPr>
          <p:cNvPr id="5" name="Freeform 1">
            <a:extLst>
              <a:ext uri="{FF2B5EF4-FFF2-40B4-BE49-F238E27FC236}">
                <a16:creationId xmlns="" xmlns:a16="http://schemas.microsoft.com/office/drawing/2014/main" id="{F08CBBB3-33A2-624C-A1EA-ED7EDA399DBF}"/>
              </a:ext>
            </a:extLst>
          </p:cNvPr>
          <p:cNvSpPr>
            <a:spLocks noChangeArrowheads="1"/>
          </p:cNvSpPr>
          <p:nvPr/>
        </p:nvSpPr>
        <p:spPr bwMode="auto">
          <a:xfrm>
            <a:off x="5798420" y="352354"/>
            <a:ext cx="1821580" cy="1356307"/>
          </a:xfrm>
          <a:custGeom>
            <a:avLst/>
            <a:gdLst>
              <a:gd name="T0" fmla="*/ 3780 w 6303"/>
              <a:gd name="T1" fmla="*/ 2232 h 4690"/>
              <a:gd name="T2" fmla="*/ 4420 w 6303"/>
              <a:gd name="T3" fmla="*/ 1705 h 4690"/>
              <a:gd name="T4" fmla="*/ 4420 w 6303"/>
              <a:gd name="T5" fmla="*/ 1817 h 4690"/>
              <a:gd name="T6" fmla="*/ 4330 w 6303"/>
              <a:gd name="T7" fmla="*/ 2184 h 4690"/>
              <a:gd name="T8" fmla="*/ 4333 w 6303"/>
              <a:gd name="T9" fmla="*/ 1724 h 4690"/>
              <a:gd name="T10" fmla="*/ 1557 w 6303"/>
              <a:gd name="T11" fmla="*/ 2815 h 4690"/>
              <a:gd name="T12" fmla="*/ 3853 w 6303"/>
              <a:gd name="T13" fmla="*/ 1851 h 4690"/>
              <a:gd name="T14" fmla="*/ 3546 w 6303"/>
              <a:gd name="T15" fmla="*/ 2153 h 4690"/>
              <a:gd name="T16" fmla="*/ 4536 w 6303"/>
              <a:gd name="T17" fmla="*/ 3196 h 4690"/>
              <a:gd name="T18" fmla="*/ 4192 w 6303"/>
              <a:gd name="T19" fmla="*/ 3436 h 4690"/>
              <a:gd name="T20" fmla="*/ 4403 w 6303"/>
              <a:gd name="T21" fmla="*/ 3470 h 4690"/>
              <a:gd name="T22" fmla="*/ 4542 w 6303"/>
              <a:gd name="T23" fmla="*/ 2683 h 4690"/>
              <a:gd name="T24" fmla="*/ 3667 w 6303"/>
              <a:gd name="T25" fmla="*/ 2815 h 4690"/>
              <a:gd name="T26" fmla="*/ 4381 w 6303"/>
              <a:gd name="T27" fmla="*/ 3058 h 4690"/>
              <a:gd name="T28" fmla="*/ 4694 w 6303"/>
              <a:gd name="T29" fmla="*/ 3428 h 4690"/>
              <a:gd name="T30" fmla="*/ 4621 w 6303"/>
              <a:gd name="T31" fmla="*/ 2908 h 4690"/>
              <a:gd name="T32" fmla="*/ 2500 w 6303"/>
              <a:gd name="T33" fmla="*/ 3018 h 4690"/>
              <a:gd name="T34" fmla="*/ 4832 w 6303"/>
              <a:gd name="T35" fmla="*/ 1879 h 4690"/>
              <a:gd name="T36" fmla="*/ 3681 w 6303"/>
              <a:gd name="T37" fmla="*/ 3289 h 4690"/>
              <a:gd name="T38" fmla="*/ 2844 w 6303"/>
              <a:gd name="T39" fmla="*/ 3222 h 4690"/>
              <a:gd name="T40" fmla="*/ 3104 w 6303"/>
              <a:gd name="T41" fmla="*/ 3360 h 4690"/>
              <a:gd name="T42" fmla="*/ 3670 w 6303"/>
              <a:gd name="T43" fmla="*/ 3312 h 4690"/>
              <a:gd name="T44" fmla="*/ 4784 w 6303"/>
              <a:gd name="T45" fmla="*/ 1795 h 4690"/>
              <a:gd name="T46" fmla="*/ 4683 w 6303"/>
              <a:gd name="T47" fmla="*/ 1854 h 4690"/>
              <a:gd name="T48" fmla="*/ 2291 w 6303"/>
              <a:gd name="T49" fmla="*/ 3840 h 4690"/>
              <a:gd name="T50" fmla="*/ 2528 w 6303"/>
              <a:gd name="T51" fmla="*/ 4658 h 4690"/>
              <a:gd name="T52" fmla="*/ 3537 w 6303"/>
              <a:gd name="T53" fmla="*/ 4500 h 4690"/>
              <a:gd name="T54" fmla="*/ 3912 w 6303"/>
              <a:gd name="T55" fmla="*/ 4353 h 4690"/>
              <a:gd name="T56" fmla="*/ 3656 w 6303"/>
              <a:gd name="T57" fmla="*/ 4218 h 4690"/>
              <a:gd name="T58" fmla="*/ 4432 w 6303"/>
              <a:gd name="T59" fmla="*/ 4240 h 4690"/>
              <a:gd name="T60" fmla="*/ 4147 w 6303"/>
              <a:gd name="T61" fmla="*/ 4125 h 4690"/>
              <a:gd name="T62" fmla="*/ 4316 w 6303"/>
              <a:gd name="T63" fmla="*/ 4336 h 4690"/>
              <a:gd name="T64" fmla="*/ 4375 w 6303"/>
              <a:gd name="T65" fmla="*/ 4649 h 4690"/>
              <a:gd name="T66" fmla="*/ 4494 w 6303"/>
              <a:gd name="T67" fmla="*/ 4421 h 4690"/>
              <a:gd name="T68" fmla="*/ 4598 w 6303"/>
              <a:gd name="T69" fmla="*/ 4491 h 4690"/>
              <a:gd name="T70" fmla="*/ 5250 w 6303"/>
              <a:gd name="T71" fmla="*/ 2269 h 4690"/>
              <a:gd name="T72" fmla="*/ 4762 w 6303"/>
              <a:gd name="T73" fmla="*/ 2686 h 4690"/>
              <a:gd name="T74" fmla="*/ 3317 w 6303"/>
              <a:gd name="T75" fmla="*/ 4079 h 4690"/>
              <a:gd name="T76" fmla="*/ 3294 w 6303"/>
              <a:gd name="T77" fmla="*/ 3526 h 4690"/>
              <a:gd name="T78" fmla="*/ 2711 w 6303"/>
              <a:gd name="T79" fmla="*/ 3442 h 4690"/>
              <a:gd name="T80" fmla="*/ 984 w 6303"/>
              <a:gd name="T81" fmla="*/ 3710 h 4690"/>
              <a:gd name="T82" fmla="*/ 719 w 6303"/>
              <a:gd name="T83" fmla="*/ 2962 h 4690"/>
              <a:gd name="T84" fmla="*/ 874 w 6303"/>
              <a:gd name="T85" fmla="*/ 2527 h 4690"/>
              <a:gd name="T86" fmla="*/ 1591 w 6303"/>
              <a:gd name="T87" fmla="*/ 3814 h 4690"/>
              <a:gd name="T88" fmla="*/ 1518 w 6303"/>
              <a:gd name="T89" fmla="*/ 3495 h 4690"/>
              <a:gd name="T90" fmla="*/ 3179 w 6303"/>
              <a:gd name="T91" fmla="*/ 2852 h 4690"/>
              <a:gd name="T92" fmla="*/ 2917 w 6303"/>
              <a:gd name="T93" fmla="*/ 1944 h 4690"/>
              <a:gd name="T94" fmla="*/ 1159 w 6303"/>
              <a:gd name="T95" fmla="*/ 4669 h 4690"/>
              <a:gd name="T96" fmla="*/ 189 w 6303"/>
              <a:gd name="T97" fmla="*/ 773 h 4690"/>
              <a:gd name="T98" fmla="*/ 1585 w 6303"/>
              <a:gd name="T99" fmla="*/ 900 h 4690"/>
              <a:gd name="T100" fmla="*/ 1357 w 6303"/>
              <a:gd name="T101" fmla="*/ 522 h 4690"/>
              <a:gd name="T102" fmla="*/ 3221 w 6303"/>
              <a:gd name="T103" fmla="*/ 257 h 4690"/>
              <a:gd name="T104" fmla="*/ 4739 w 6303"/>
              <a:gd name="T105" fmla="*/ 869 h 4690"/>
              <a:gd name="T106" fmla="*/ 4299 w 6303"/>
              <a:gd name="T107" fmla="*/ 779 h 4690"/>
              <a:gd name="T108" fmla="*/ 6001 w 6303"/>
              <a:gd name="T109" fmla="*/ 1451 h 4690"/>
              <a:gd name="T110" fmla="*/ 5394 w 6303"/>
              <a:gd name="T111" fmla="*/ 4508 h 4690"/>
              <a:gd name="T112" fmla="*/ 5614 w 6303"/>
              <a:gd name="T113" fmla="*/ 4381 h 4690"/>
              <a:gd name="T114" fmla="*/ 5481 w 6303"/>
              <a:gd name="T115" fmla="*/ 4398 h 4690"/>
              <a:gd name="T116" fmla="*/ 5538 w 6303"/>
              <a:gd name="T117" fmla="*/ 4427 h 4690"/>
              <a:gd name="T118" fmla="*/ 5569 w 6303"/>
              <a:gd name="T119" fmla="*/ 4517 h 4690"/>
              <a:gd name="T120" fmla="*/ 5563 w 6303"/>
              <a:gd name="T121" fmla="*/ 4475 h 4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03" h="4690">
                <a:moveTo>
                  <a:pt x="4144" y="2536"/>
                </a:moveTo>
                <a:lnTo>
                  <a:pt x="4149" y="2446"/>
                </a:lnTo>
                <a:cubicBezTo>
                  <a:pt x="4180" y="2387"/>
                  <a:pt x="4209" y="2331"/>
                  <a:pt x="4240" y="2272"/>
                </a:cubicBezTo>
                <a:cubicBezTo>
                  <a:pt x="4245" y="2266"/>
                  <a:pt x="4248" y="2263"/>
                  <a:pt x="4254" y="2258"/>
                </a:cubicBezTo>
                <a:cubicBezTo>
                  <a:pt x="4214" y="2255"/>
                  <a:pt x="4175" y="2252"/>
                  <a:pt x="4135" y="2252"/>
                </a:cubicBezTo>
                <a:cubicBezTo>
                  <a:pt x="4022" y="2215"/>
                  <a:pt x="4008" y="2111"/>
                  <a:pt x="3989" y="2015"/>
                </a:cubicBezTo>
                <a:cubicBezTo>
                  <a:pt x="3901" y="2085"/>
                  <a:pt x="3763" y="2108"/>
                  <a:pt x="3647" y="2148"/>
                </a:cubicBezTo>
                <a:cubicBezTo>
                  <a:pt x="3692" y="2176"/>
                  <a:pt x="3735" y="2204"/>
                  <a:pt x="3780" y="2232"/>
                </a:cubicBezTo>
                <a:cubicBezTo>
                  <a:pt x="3800" y="2187"/>
                  <a:pt x="3814" y="2164"/>
                  <a:pt x="3856" y="2142"/>
                </a:cubicBezTo>
                <a:cubicBezTo>
                  <a:pt x="3958" y="2148"/>
                  <a:pt x="4076" y="2258"/>
                  <a:pt x="4107" y="2331"/>
                </a:cubicBezTo>
                <a:cubicBezTo>
                  <a:pt x="4141" y="2406"/>
                  <a:pt x="4101" y="2477"/>
                  <a:pt x="4144" y="2536"/>
                </a:cubicBezTo>
                <a:close/>
                <a:moveTo>
                  <a:pt x="4395" y="1600"/>
                </a:moveTo>
                <a:lnTo>
                  <a:pt x="4389" y="1600"/>
                </a:lnTo>
                <a:cubicBezTo>
                  <a:pt x="4372" y="1578"/>
                  <a:pt x="4355" y="1552"/>
                  <a:pt x="4341" y="1530"/>
                </a:cubicBezTo>
                <a:cubicBezTo>
                  <a:pt x="4336" y="1524"/>
                  <a:pt x="4327" y="1521"/>
                  <a:pt x="4322" y="1515"/>
                </a:cubicBezTo>
                <a:cubicBezTo>
                  <a:pt x="4347" y="1589"/>
                  <a:pt x="4392" y="1642"/>
                  <a:pt x="4420" y="1705"/>
                </a:cubicBezTo>
                <a:cubicBezTo>
                  <a:pt x="4426" y="1710"/>
                  <a:pt x="4434" y="1713"/>
                  <a:pt x="4440" y="1719"/>
                </a:cubicBezTo>
                <a:cubicBezTo>
                  <a:pt x="4463" y="1617"/>
                  <a:pt x="4511" y="1386"/>
                  <a:pt x="4426" y="1312"/>
                </a:cubicBezTo>
                <a:cubicBezTo>
                  <a:pt x="4446" y="1408"/>
                  <a:pt x="4437" y="1513"/>
                  <a:pt x="4398" y="1586"/>
                </a:cubicBezTo>
                <a:lnTo>
                  <a:pt x="4398" y="1600"/>
                </a:lnTo>
                <a:lnTo>
                  <a:pt x="4395" y="1600"/>
                </a:lnTo>
                <a:close/>
                <a:moveTo>
                  <a:pt x="4618" y="2074"/>
                </a:moveTo>
                <a:cubicBezTo>
                  <a:pt x="4581" y="2071"/>
                  <a:pt x="4544" y="2069"/>
                  <a:pt x="4505" y="2069"/>
                </a:cubicBezTo>
                <a:cubicBezTo>
                  <a:pt x="4451" y="1995"/>
                  <a:pt x="4406" y="1947"/>
                  <a:pt x="4420" y="1817"/>
                </a:cubicBezTo>
                <a:cubicBezTo>
                  <a:pt x="4395" y="1798"/>
                  <a:pt x="4370" y="1775"/>
                  <a:pt x="4344" y="1755"/>
                </a:cubicBezTo>
                <a:cubicBezTo>
                  <a:pt x="4322" y="1812"/>
                  <a:pt x="4274" y="1857"/>
                  <a:pt x="4217" y="1882"/>
                </a:cubicBezTo>
                <a:lnTo>
                  <a:pt x="4217" y="1888"/>
                </a:lnTo>
                <a:cubicBezTo>
                  <a:pt x="4268" y="1922"/>
                  <a:pt x="4322" y="1927"/>
                  <a:pt x="4350" y="1987"/>
                </a:cubicBezTo>
                <a:cubicBezTo>
                  <a:pt x="4364" y="2006"/>
                  <a:pt x="4353" y="2009"/>
                  <a:pt x="4344" y="2043"/>
                </a:cubicBezTo>
                <a:cubicBezTo>
                  <a:pt x="4262" y="2066"/>
                  <a:pt x="4234" y="2069"/>
                  <a:pt x="4149" y="2057"/>
                </a:cubicBezTo>
                <a:cubicBezTo>
                  <a:pt x="4206" y="2094"/>
                  <a:pt x="4262" y="2131"/>
                  <a:pt x="4316" y="2170"/>
                </a:cubicBezTo>
                <a:cubicBezTo>
                  <a:pt x="4322" y="2176"/>
                  <a:pt x="4324" y="2179"/>
                  <a:pt x="4330" y="2184"/>
                </a:cubicBezTo>
                <a:cubicBezTo>
                  <a:pt x="4353" y="2145"/>
                  <a:pt x="4370" y="2133"/>
                  <a:pt x="4406" y="2108"/>
                </a:cubicBezTo>
                <a:cubicBezTo>
                  <a:pt x="4449" y="2128"/>
                  <a:pt x="4491" y="2150"/>
                  <a:pt x="4533" y="2170"/>
                </a:cubicBezTo>
                <a:cubicBezTo>
                  <a:pt x="4539" y="2176"/>
                  <a:pt x="4542" y="2179"/>
                  <a:pt x="4547" y="2184"/>
                </a:cubicBezTo>
                <a:cubicBezTo>
                  <a:pt x="4567" y="2153"/>
                  <a:pt x="4584" y="2125"/>
                  <a:pt x="4604" y="2094"/>
                </a:cubicBezTo>
                <a:cubicBezTo>
                  <a:pt x="4609" y="2085"/>
                  <a:pt x="4612" y="2080"/>
                  <a:pt x="4618" y="2074"/>
                </a:cubicBezTo>
                <a:close/>
                <a:moveTo>
                  <a:pt x="4045" y="1752"/>
                </a:moveTo>
                <a:cubicBezTo>
                  <a:pt x="4124" y="1705"/>
                  <a:pt x="4228" y="1713"/>
                  <a:pt x="4333" y="1733"/>
                </a:cubicBezTo>
                <a:lnTo>
                  <a:pt x="4333" y="1724"/>
                </a:lnTo>
                <a:cubicBezTo>
                  <a:pt x="4189" y="1668"/>
                  <a:pt x="4099" y="1496"/>
                  <a:pt x="4053" y="1346"/>
                </a:cubicBezTo>
                <a:cubicBezTo>
                  <a:pt x="4034" y="1326"/>
                  <a:pt x="4011" y="1309"/>
                  <a:pt x="3991" y="1290"/>
                </a:cubicBezTo>
                <a:cubicBezTo>
                  <a:pt x="4034" y="1417"/>
                  <a:pt x="4093" y="1493"/>
                  <a:pt x="4090" y="1673"/>
                </a:cubicBezTo>
                <a:cubicBezTo>
                  <a:pt x="3960" y="1671"/>
                  <a:pt x="3946" y="1611"/>
                  <a:pt x="3895" y="1532"/>
                </a:cubicBezTo>
                <a:lnTo>
                  <a:pt x="3895" y="1518"/>
                </a:lnTo>
                <a:lnTo>
                  <a:pt x="3884" y="1518"/>
                </a:lnTo>
                <a:cubicBezTo>
                  <a:pt x="3890" y="1654"/>
                  <a:pt x="3949" y="1710"/>
                  <a:pt x="4045" y="1752"/>
                </a:cubicBezTo>
                <a:close/>
                <a:moveTo>
                  <a:pt x="1557" y="2815"/>
                </a:moveTo>
                <a:cubicBezTo>
                  <a:pt x="1374" y="3013"/>
                  <a:pt x="1267" y="3075"/>
                  <a:pt x="1188" y="3397"/>
                </a:cubicBezTo>
                <a:cubicBezTo>
                  <a:pt x="1289" y="3298"/>
                  <a:pt x="1309" y="3134"/>
                  <a:pt x="1391" y="3013"/>
                </a:cubicBezTo>
                <a:cubicBezTo>
                  <a:pt x="1430" y="2948"/>
                  <a:pt x="1549" y="2880"/>
                  <a:pt x="1557" y="2815"/>
                </a:cubicBezTo>
                <a:close/>
                <a:moveTo>
                  <a:pt x="3876" y="1927"/>
                </a:moveTo>
                <a:cubicBezTo>
                  <a:pt x="3887" y="1922"/>
                  <a:pt x="3898" y="1913"/>
                  <a:pt x="3910" y="1908"/>
                </a:cubicBezTo>
                <a:cubicBezTo>
                  <a:pt x="3921" y="1894"/>
                  <a:pt x="3932" y="1879"/>
                  <a:pt x="3943" y="1865"/>
                </a:cubicBezTo>
                <a:lnTo>
                  <a:pt x="3859" y="1865"/>
                </a:lnTo>
                <a:cubicBezTo>
                  <a:pt x="3856" y="1860"/>
                  <a:pt x="3853" y="1857"/>
                  <a:pt x="3853" y="1851"/>
                </a:cubicBezTo>
                <a:cubicBezTo>
                  <a:pt x="3867" y="1837"/>
                  <a:pt x="3881" y="1823"/>
                  <a:pt x="3895" y="1809"/>
                </a:cubicBezTo>
                <a:cubicBezTo>
                  <a:pt x="3591" y="1815"/>
                  <a:pt x="3616" y="1626"/>
                  <a:pt x="3512" y="1439"/>
                </a:cubicBezTo>
                <a:cubicBezTo>
                  <a:pt x="3509" y="1716"/>
                  <a:pt x="3613" y="1939"/>
                  <a:pt x="3876" y="1927"/>
                </a:cubicBezTo>
                <a:close/>
                <a:moveTo>
                  <a:pt x="3610" y="2060"/>
                </a:moveTo>
                <a:cubicBezTo>
                  <a:pt x="3351" y="2035"/>
                  <a:pt x="3325" y="1848"/>
                  <a:pt x="3176" y="1719"/>
                </a:cubicBezTo>
                <a:cubicBezTo>
                  <a:pt x="3213" y="1967"/>
                  <a:pt x="3351" y="2133"/>
                  <a:pt x="3574" y="2201"/>
                </a:cubicBezTo>
                <a:lnTo>
                  <a:pt x="3602" y="2201"/>
                </a:lnTo>
                <a:cubicBezTo>
                  <a:pt x="3582" y="2184"/>
                  <a:pt x="3565" y="2167"/>
                  <a:pt x="3546" y="2153"/>
                </a:cubicBezTo>
                <a:cubicBezTo>
                  <a:pt x="3540" y="2145"/>
                  <a:pt x="3531" y="2133"/>
                  <a:pt x="3526" y="2125"/>
                </a:cubicBezTo>
                <a:cubicBezTo>
                  <a:pt x="3551" y="2108"/>
                  <a:pt x="3577" y="2091"/>
                  <a:pt x="3602" y="2077"/>
                </a:cubicBezTo>
                <a:cubicBezTo>
                  <a:pt x="3608" y="2071"/>
                  <a:pt x="3608" y="2066"/>
                  <a:pt x="3610" y="2060"/>
                </a:cubicBezTo>
                <a:close/>
                <a:moveTo>
                  <a:pt x="4561" y="3061"/>
                </a:moveTo>
                <a:cubicBezTo>
                  <a:pt x="4592" y="3151"/>
                  <a:pt x="4635" y="3199"/>
                  <a:pt x="4632" y="3335"/>
                </a:cubicBezTo>
                <a:lnTo>
                  <a:pt x="4626" y="3335"/>
                </a:lnTo>
                <a:cubicBezTo>
                  <a:pt x="4601" y="3289"/>
                  <a:pt x="4576" y="3247"/>
                  <a:pt x="4550" y="3202"/>
                </a:cubicBezTo>
                <a:cubicBezTo>
                  <a:pt x="4544" y="3199"/>
                  <a:pt x="4542" y="3196"/>
                  <a:pt x="4536" y="3196"/>
                </a:cubicBezTo>
                <a:cubicBezTo>
                  <a:pt x="4561" y="3295"/>
                  <a:pt x="4621" y="3484"/>
                  <a:pt x="4536" y="3574"/>
                </a:cubicBezTo>
                <a:cubicBezTo>
                  <a:pt x="4530" y="3569"/>
                  <a:pt x="4528" y="3566"/>
                  <a:pt x="4522" y="3560"/>
                </a:cubicBezTo>
                <a:cubicBezTo>
                  <a:pt x="4440" y="3470"/>
                  <a:pt x="4525" y="3292"/>
                  <a:pt x="4355" y="3210"/>
                </a:cubicBezTo>
                <a:cubicBezTo>
                  <a:pt x="4347" y="3202"/>
                  <a:pt x="4336" y="3191"/>
                  <a:pt x="4327" y="3182"/>
                </a:cubicBezTo>
                <a:cubicBezTo>
                  <a:pt x="4330" y="3210"/>
                  <a:pt x="4333" y="3239"/>
                  <a:pt x="4333" y="3267"/>
                </a:cubicBezTo>
                <a:cubicBezTo>
                  <a:pt x="4310" y="3309"/>
                  <a:pt x="4285" y="3351"/>
                  <a:pt x="4262" y="3394"/>
                </a:cubicBezTo>
                <a:cubicBezTo>
                  <a:pt x="4214" y="3399"/>
                  <a:pt x="4186" y="3394"/>
                  <a:pt x="4144" y="3388"/>
                </a:cubicBezTo>
                <a:cubicBezTo>
                  <a:pt x="4161" y="3405"/>
                  <a:pt x="4178" y="3422"/>
                  <a:pt x="4192" y="3436"/>
                </a:cubicBezTo>
                <a:cubicBezTo>
                  <a:pt x="4195" y="3521"/>
                  <a:pt x="4152" y="3552"/>
                  <a:pt x="4079" y="3563"/>
                </a:cubicBezTo>
                <a:cubicBezTo>
                  <a:pt x="4099" y="3569"/>
                  <a:pt x="4116" y="3577"/>
                  <a:pt x="4135" y="3583"/>
                </a:cubicBezTo>
                <a:cubicBezTo>
                  <a:pt x="4155" y="3679"/>
                  <a:pt x="4180" y="3797"/>
                  <a:pt x="4169" y="3905"/>
                </a:cubicBezTo>
                <a:cubicBezTo>
                  <a:pt x="4228" y="3955"/>
                  <a:pt x="4285" y="4006"/>
                  <a:pt x="4344" y="4057"/>
                </a:cubicBezTo>
                <a:cubicBezTo>
                  <a:pt x="4361" y="4054"/>
                  <a:pt x="4378" y="4051"/>
                  <a:pt x="4392" y="4051"/>
                </a:cubicBezTo>
                <a:cubicBezTo>
                  <a:pt x="4358" y="3986"/>
                  <a:pt x="4327" y="3921"/>
                  <a:pt x="4293" y="3857"/>
                </a:cubicBezTo>
                <a:cubicBezTo>
                  <a:pt x="4262" y="3755"/>
                  <a:pt x="4262" y="3642"/>
                  <a:pt x="4223" y="3555"/>
                </a:cubicBezTo>
                <a:cubicBezTo>
                  <a:pt x="4313" y="3546"/>
                  <a:pt x="4355" y="3515"/>
                  <a:pt x="4403" y="3470"/>
                </a:cubicBezTo>
                <a:cubicBezTo>
                  <a:pt x="4401" y="3631"/>
                  <a:pt x="4395" y="3763"/>
                  <a:pt x="4460" y="3868"/>
                </a:cubicBezTo>
                <a:cubicBezTo>
                  <a:pt x="4463" y="3873"/>
                  <a:pt x="4465" y="3876"/>
                  <a:pt x="4465" y="3882"/>
                </a:cubicBezTo>
                <a:cubicBezTo>
                  <a:pt x="4471" y="3769"/>
                  <a:pt x="4513" y="3653"/>
                  <a:pt x="4626" y="3645"/>
                </a:cubicBezTo>
                <a:cubicBezTo>
                  <a:pt x="4629" y="3639"/>
                  <a:pt x="4632" y="3636"/>
                  <a:pt x="4632" y="3631"/>
                </a:cubicBezTo>
                <a:cubicBezTo>
                  <a:pt x="4621" y="3625"/>
                  <a:pt x="4609" y="3617"/>
                  <a:pt x="4598" y="3611"/>
                </a:cubicBezTo>
                <a:cubicBezTo>
                  <a:pt x="4640" y="3374"/>
                  <a:pt x="4813" y="3241"/>
                  <a:pt x="4561" y="3061"/>
                </a:cubicBezTo>
                <a:close/>
                <a:moveTo>
                  <a:pt x="4471" y="2829"/>
                </a:moveTo>
                <a:cubicBezTo>
                  <a:pt x="4494" y="2781"/>
                  <a:pt x="4519" y="2731"/>
                  <a:pt x="4542" y="2683"/>
                </a:cubicBezTo>
                <a:cubicBezTo>
                  <a:pt x="4494" y="2705"/>
                  <a:pt x="4443" y="2731"/>
                  <a:pt x="4395" y="2753"/>
                </a:cubicBezTo>
                <a:cubicBezTo>
                  <a:pt x="4426" y="2812"/>
                  <a:pt x="4468" y="2973"/>
                  <a:pt x="4437" y="3041"/>
                </a:cubicBezTo>
                <a:lnTo>
                  <a:pt x="4437" y="3055"/>
                </a:lnTo>
                <a:cubicBezTo>
                  <a:pt x="4322" y="2948"/>
                  <a:pt x="4257" y="2796"/>
                  <a:pt x="4296" y="2606"/>
                </a:cubicBezTo>
                <a:cubicBezTo>
                  <a:pt x="4087" y="2742"/>
                  <a:pt x="3881" y="2725"/>
                  <a:pt x="3780" y="2480"/>
                </a:cubicBezTo>
                <a:cubicBezTo>
                  <a:pt x="3763" y="2426"/>
                  <a:pt x="3746" y="2373"/>
                  <a:pt x="3732" y="2320"/>
                </a:cubicBezTo>
                <a:cubicBezTo>
                  <a:pt x="3729" y="2402"/>
                  <a:pt x="3737" y="2434"/>
                  <a:pt x="3752" y="2494"/>
                </a:cubicBezTo>
                <a:cubicBezTo>
                  <a:pt x="3670" y="2536"/>
                  <a:pt x="3661" y="2688"/>
                  <a:pt x="3667" y="2815"/>
                </a:cubicBezTo>
                <a:cubicBezTo>
                  <a:pt x="3704" y="2739"/>
                  <a:pt x="3737" y="2623"/>
                  <a:pt x="3766" y="2556"/>
                </a:cubicBezTo>
                <a:cubicBezTo>
                  <a:pt x="3771" y="2553"/>
                  <a:pt x="3774" y="2550"/>
                  <a:pt x="3780" y="2550"/>
                </a:cubicBezTo>
                <a:cubicBezTo>
                  <a:pt x="3794" y="2666"/>
                  <a:pt x="3890" y="2660"/>
                  <a:pt x="3935" y="2731"/>
                </a:cubicBezTo>
                <a:cubicBezTo>
                  <a:pt x="3966" y="2894"/>
                  <a:pt x="3994" y="3058"/>
                  <a:pt x="4025" y="3219"/>
                </a:cubicBezTo>
                <a:lnTo>
                  <a:pt x="4031" y="3219"/>
                </a:lnTo>
                <a:cubicBezTo>
                  <a:pt x="4020" y="3066"/>
                  <a:pt x="4000" y="2917"/>
                  <a:pt x="4017" y="2750"/>
                </a:cubicBezTo>
                <a:cubicBezTo>
                  <a:pt x="4059" y="2728"/>
                  <a:pt x="4104" y="2731"/>
                  <a:pt x="4164" y="2736"/>
                </a:cubicBezTo>
                <a:cubicBezTo>
                  <a:pt x="4237" y="2844"/>
                  <a:pt x="4307" y="2951"/>
                  <a:pt x="4381" y="3058"/>
                </a:cubicBezTo>
                <a:cubicBezTo>
                  <a:pt x="4401" y="3109"/>
                  <a:pt x="4423" y="3160"/>
                  <a:pt x="4443" y="3213"/>
                </a:cubicBezTo>
                <a:lnTo>
                  <a:pt x="4443" y="3227"/>
                </a:lnTo>
                <a:cubicBezTo>
                  <a:pt x="4499" y="3095"/>
                  <a:pt x="4451" y="2971"/>
                  <a:pt x="4652" y="2976"/>
                </a:cubicBezTo>
                <a:lnTo>
                  <a:pt x="4657" y="2976"/>
                </a:lnTo>
                <a:cubicBezTo>
                  <a:pt x="4666" y="2987"/>
                  <a:pt x="4677" y="2999"/>
                  <a:pt x="4686" y="3010"/>
                </a:cubicBezTo>
                <a:cubicBezTo>
                  <a:pt x="4674" y="3024"/>
                  <a:pt x="4663" y="3038"/>
                  <a:pt x="4652" y="3052"/>
                </a:cubicBezTo>
                <a:cubicBezTo>
                  <a:pt x="4725" y="3112"/>
                  <a:pt x="4903" y="3332"/>
                  <a:pt x="4708" y="3408"/>
                </a:cubicBezTo>
                <a:cubicBezTo>
                  <a:pt x="4702" y="3414"/>
                  <a:pt x="4700" y="3422"/>
                  <a:pt x="4694" y="3428"/>
                </a:cubicBezTo>
                <a:cubicBezTo>
                  <a:pt x="4996" y="3368"/>
                  <a:pt x="5038" y="3078"/>
                  <a:pt x="5007" y="2742"/>
                </a:cubicBezTo>
                <a:lnTo>
                  <a:pt x="5002" y="2742"/>
                </a:lnTo>
                <a:cubicBezTo>
                  <a:pt x="4979" y="2866"/>
                  <a:pt x="4951" y="3010"/>
                  <a:pt x="4917" y="3112"/>
                </a:cubicBezTo>
                <a:cubicBezTo>
                  <a:pt x="4906" y="3117"/>
                  <a:pt x="4894" y="3120"/>
                  <a:pt x="4883" y="3126"/>
                </a:cubicBezTo>
                <a:cubicBezTo>
                  <a:pt x="4872" y="3120"/>
                  <a:pt x="4861" y="3112"/>
                  <a:pt x="4849" y="3106"/>
                </a:cubicBezTo>
                <a:cubicBezTo>
                  <a:pt x="4773" y="3047"/>
                  <a:pt x="4815" y="2906"/>
                  <a:pt x="4844" y="2846"/>
                </a:cubicBezTo>
                <a:cubicBezTo>
                  <a:pt x="4798" y="2855"/>
                  <a:pt x="4784" y="2824"/>
                  <a:pt x="4782" y="2776"/>
                </a:cubicBezTo>
                <a:cubicBezTo>
                  <a:pt x="4728" y="2829"/>
                  <a:pt x="4691" y="2872"/>
                  <a:pt x="4621" y="2908"/>
                </a:cubicBezTo>
                <a:cubicBezTo>
                  <a:pt x="4632" y="2889"/>
                  <a:pt x="4643" y="2872"/>
                  <a:pt x="4655" y="2852"/>
                </a:cubicBezTo>
                <a:cubicBezTo>
                  <a:pt x="4607" y="2846"/>
                  <a:pt x="4522" y="2838"/>
                  <a:pt x="4471" y="2829"/>
                </a:cubicBezTo>
                <a:close/>
                <a:moveTo>
                  <a:pt x="2500" y="3018"/>
                </a:moveTo>
                <a:cubicBezTo>
                  <a:pt x="2443" y="3095"/>
                  <a:pt x="2319" y="3157"/>
                  <a:pt x="2220" y="3185"/>
                </a:cubicBezTo>
                <a:cubicBezTo>
                  <a:pt x="2212" y="3216"/>
                  <a:pt x="2201" y="3244"/>
                  <a:pt x="2192" y="3275"/>
                </a:cubicBezTo>
                <a:cubicBezTo>
                  <a:pt x="2232" y="3250"/>
                  <a:pt x="2280" y="3256"/>
                  <a:pt x="2333" y="3227"/>
                </a:cubicBezTo>
                <a:cubicBezTo>
                  <a:pt x="2392" y="3157"/>
                  <a:pt x="2455" y="3086"/>
                  <a:pt x="2514" y="3018"/>
                </a:cubicBezTo>
                <a:lnTo>
                  <a:pt x="2500" y="3018"/>
                </a:lnTo>
                <a:close/>
                <a:moveTo>
                  <a:pt x="4694" y="2069"/>
                </a:moveTo>
                <a:cubicBezTo>
                  <a:pt x="4722" y="2114"/>
                  <a:pt x="4750" y="2133"/>
                  <a:pt x="4827" y="2131"/>
                </a:cubicBezTo>
                <a:cubicBezTo>
                  <a:pt x="4861" y="2105"/>
                  <a:pt x="4872" y="2080"/>
                  <a:pt x="4897" y="2046"/>
                </a:cubicBezTo>
                <a:lnTo>
                  <a:pt x="4897" y="2032"/>
                </a:lnTo>
                <a:cubicBezTo>
                  <a:pt x="4987" y="2100"/>
                  <a:pt x="5083" y="2131"/>
                  <a:pt x="5114" y="2263"/>
                </a:cubicBezTo>
                <a:lnTo>
                  <a:pt x="5120" y="2263"/>
                </a:lnTo>
                <a:cubicBezTo>
                  <a:pt x="5131" y="2229"/>
                  <a:pt x="5143" y="2193"/>
                  <a:pt x="5154" y="2159"/>
                </a:cubicBezTo>
                <a:cubicBezTo>
                  <a:pt x="5047" y="2066"/>
                  <a:pt x="4940" y="1973"/>
                  <a:pt x="4832" y="1879"/>
                </a:cubicBezTo>
                <a:lnTo>
                  <a:pt x="4813" y="1879"/>
                </a:lnTo>
                <a:cubicBezTo>
                  <a:pt x="4753" y="1930"/>
                  <a:pt x="4700" y="1950"/>
                  <a:pt x="4618" y="1984"/>
                </a:cubicBezTo>
                <a:cubicBezTo>
                  <a:pt x="4652" y="2004"/>
                  <a:pt x="4688" y="2026"/>
                  <a:pt x="4722" y="2046"/>
                </a:cubicBezTo>
                <a:cubicBezTo>
                  <a:pt x="4734" y="2021"/>
                  <a:pt x="4745" y="1995"/>
                  <a:pt x="4756" y="1970"/>
                </a:cubicBezTo>
                <a:cubicBezTo>
                  <a:pt x="4779" y="1964"/>
                  <a:pt x="4804" y="1956"/>
                  <a:pt x="4827" y="1950"/>
                </a:cubicBezTo>
                <a:cubicBezTo>
                  <a:pt x="4855" y="1970"/>
                  <a:pt x="4855" y="1973"/>
                  <a:pt x="4855" y="2021"/>
                </a:cubicBezTo>
                <a:cubicBezTo>
                  <a:pt x="4801" y="2063"/>
                  <a:pt x="4793" y="2074"/>
                  <a:pt x="4694" y="2069"/>
                </a:cubicBezTo>
                <a:close/>
                <a:moveTo>
                  <a:pt x="3681" y="3289"/>
                </a:moveTo>
                <a:cubicBezTo>
                  <a:pt x="3582" y="3275"/>
                  <a:pt x="3506" y="3222"/>
                  <a:pt x="3478" y="3137"/>
                </a:cubicBezTo>
                <a:cubicBezTo>
                  <a:pt x="3472" y="3134"/>
                  <a:pt x="3469" y="3131"/>
                  <a:pt x="3464" y="3131"/>
                </a:cubicBezTo>
                <a:cubicBezTo>
                  <a:pt x="3467" y="3303"/>
                  <a:pt x="3438" y="3363"/>
                  <a:pt x="3345" y="3433"/>
                </a:cubicBezTo>
                <a:cubicBezTo>
                  <a:pt x="3280" y="3425"/>
                  <a:pt x="3258" y="3399"/>
                  <a:pt x="3213" y="3377"/>
                </a:cubicBezTo>
                <a:cubicBezTo>
                  <a:pt x="3210" y="3354"/>
                  <a:pt x="3207" y="3329"/>
                  <a:pt x="3207" y="3306"/>
                </a:cubicBezTo>
                <a:cubicBezTo>
                  <a:pt x="3159" y="3329"/>
                  <a:pt x="3067" y="3337"/>
                  <a:pt x="3019" y="3306"/>
                </a:cubicBezTo>
                <a:cubicBezTo>
                  <a:pt x="2977" y="3284"/>
                  <a:pt x="2951" y="3236"/>
                  <a:pt x="2943" y="3179"/>
                </a:cubicBezTo>
                <a:cubicBezTo>
                  <a:pt x="2906" y="3196"/>
                  <a:pt x="2892" y="3213"/>
                  <a:pt x="2844" y="3222"/>
                </a:cubicBezTo>
                <a:cubicBezTo>
                  <a:pt x="2666" y="3123"/>
                  <a:pt x="2629" y="2872"/>
                  <a:pt x="2347" y="2872"/>
                </a:cubicBezTo>
                <a:cubicBezTo>
                  <a:pt x="2268" y="2908"/>
                  <a:pt x="2198" y="2906"/>
                  <a:pt x="2144" y="2962"/>
                </a:cubicBezTo>
                <a:cubicBezTo>
                  <a:pt x="2124" y="2976"/>
                  <a:pt x="2167" y="3072"/>
                  <a:pt x="2172" y="3123"/>
                </a:cubicBezTo>
                <a:cubicBezTo>
                  <a:pt x="2246" y="3078"/>
                  <a:pt x="2280" y="2982"/>
                  <a:pt x="2376" y="2956"/>
                </a:cubicBezTo>
                <a:cubicBezTo>
                  <a:pt x="2573" y="2900"/>
                  <a:pt x="2728" y="3145"/>
                  <a:pt x="2773" y="3250"/>
                </a:cubicBezTo>
                <a:cubicBezTo>
                  <a:pt x="2802" y="3267"/>
                  <a:pt x="2821" y="3272"/>
                  <a:pt x="2864" y="3256"/>
                </a:cubicBezTo>
                <a:cubicBezTo>
                  <a:pt x="2909" y="3284"/>
                  <a:pt x="2940" y="3306"/>
                  <a:pt x="2948" y="3374"/>
                </a:cubicBezTo>
                <a:cubicBezTo>
                  <a:pt x="3002" y="3360"/>
                  <a:pt x="3036" y="3354"/>
                  <a:pt x="3104" y="3360"/>
                </a:cubicBezTo>
                <a:cubicBezTo>
                  <a:pt x="3106" y="3380"/>
                  <a:pt x="3109" y="3397"/>
                  <a:pt x="3109" y="3416"/>
                </a:cubicBezTo>
                <a:cubicBezTo>
                  <a:pt x="3143" y="3414"/>
                  <a:pt x="3179" y="3411"/>
                  <a:pt x="3213" y="3411"/>
                </a:cubicBezTo>
                <a:cubicBezTo>
                  <a:pt x="3252" y="3439"/>
                  <a:pt x="3303" y="3476"/>
                  <a:pt x="3325" y="3524"/>
                </a:cubicBezTo>
                <a:cubicBezTo>
                  <a:pt x="3402" y="3498"/>
                  <a:pt x="3436" y="3419"/>
                  <a:pt x="3529" y="3411"/>
                </a:cubicBezTo>
                <a:cubicBezTo>
                  <a:pt x="3568" y="3459"/>
                  <a:pt x="3608" y="3504"/>
                  <a:pt x="3647" y="3552"/>
                </a:cubicBezTo>
                <a:cubicBezTo>
                  <a:pt x="3653" y="3555"/>
                  <a:pt x="3656" y="3557"/>
                  <a:pt x="3661" y="3557"/>
                </a:cubicBezTo>
                <a:cubicBezTo>
                  <a:pt x="3658" y="3459"/>
                  <a:pt x="3616" y="3430"/>
                  <a:pt x="3599" y="3354"/>
                </a:cubicBezTo>
                <a:cubicBezTo>
                  <a:pt x="3622" y="3340"/>
                  <a:pt x="3647" y="3326"/>
                  <a:pt x="3670" y="3312"/>
                </a:cubicBezTo>
                <a:cubicBezTo>
                  <a:pt x="3673" y="3303"/>
                  <a:pt x="3675" y="3298"/>
                  <a:pt x="3681" y="3289"/>
                </a:cubicBezTo>
                <a:close/>
                <a:moveTo>
                  <a:pt x="2641" y="3137"/>
                </a:moveTo>
                <a:cubicBezTo>
                  <a:pt x="2635" y="3134"/>
                  <a:pt x="2632" y="3131"/>
                  <a:pt x="2627" y="3131"/>
                </a:cubicBezTo>
                <a:cubicBezTo>
                  <a:pt x="2553" y="3168"/>
                  <a:pt x="2460" y="3188"/>
                  <a:pt x="2395" y="3216"/>
                </a:cubicBezTo>
                <a:cubicBezTo>
                  <a:pt x="2387" y="3227"/>
                  <a:pt x="2376" y="3239"/>
                  <a:pt x="2367" y="3250"/>
                </a:cubicBezTo>
                <a:cubicBezTo>
                  <a:pt x="2387" y="3261"/>
                  <a:pt x="2409" y="3272"/>
                  <a:pt x="2429" y="3284"/>
                </a:cubicBezTo>
                <a:cubicBezTo>
                  <a:pt x="2500" y="3233"/>
                  <a:pt x="2570" y="3185"/>
                  <a:pt x="2641" y="3137"/>
                </a:cubicBezTo>
                <a:close/>
                <a:moveTo>
                  <a:pt x="4784" y="1795"/>
                </a:moveTo>
                <a:lnTo>
                  <a:pt x="4784" y="1789"/>
                </a:lnTo>
                <a:cubicBezTo>
                  <a:pt x="4734" y="1769"/>
                  <a:pt x="4683" y="1752"/>
                  <a:pt x="4629" y="1733"/>
                </a:cubicBezTo>
                <a:cubicBezTo>
                  <a:pt x="4626" y="1673"/>
                  <a:pt x="4623" y="1611"/>
                  <a:pt x="4623" y="1552"/>
                </a:cubicBezTo>
                <a:cubicBezTo>
                  <a:pt x="4604" y="1484"/>
                  <a:pt x="4553" y="1408"/>
                  <a:pt x="4539" y="1321"/>
                </a:cubicBezTo>
                <a:cubicBezTo>
                  <a:pt x="4544" y="1281"/>
                  <a:pt x="4547" y="1242"/>
                  <a:pt x="4553" y="1202"/>
                </a:cubicBezTo>
                <a:cubicBezTo>
                  <a:pt x="4519" y="1349"/>
                  <a:pt x="4519" y="1487"/>
                  <a:pt x="4573" y="1623"/>
                </a:cubicBezTo>
                <a:cubicBezTo>
                  <a:pt x="4544" y="1693"/>
                  <a:pt x="4513" y="1719"/>
                  <a:pt x="4474" y="1769"/>
                </a:cubicBezTo>
                <a:cubicBezTo>
                  <a:pt x="4609" y="1820"/>
                  <a:pt x="4576" y="1761"/>
                  <a:pt x="4683" y="1854"/>
                </a:cubicBezTo>
                <a:cubicBezTo>
                  <a:pt x="4719" y="1831"/>
                  <a:pt x="4753" y="1815"/>
                  <a:pt x="4784" y="1795"/>
                </a:cubicBezTo>
                <a:close/>
                <a:moveTo>
                  <a:pt x="2773" y="4283"/>
                </a:moveTo>
                <a:cubicBezTo>
                  <a:pt x="2731" y="4333"/>
                  <a:pt x="2708" y="4362"/>
                  <a:pt x="2613" y="4359"/>
                </a:cubicBezTo>
                <a:cubicBezTo>
                  <a:pt x="2531" y="4288"/>
                  <a:pt x="2381" y="4221"/>
                  <a:pt x="2339" y="4113"/>
                </a:cubicBezTo>
                <a:cubicBezTo>
                  <a:pt x="2249" y="3873"/>
                  <a:pt x="2596" y="3679"/>
                  <a:pt x="2457" y="3385"/>
                </a:cubicBezTo>
                <a:cubicBezTo>
                  <a:pt x="2398" y="3625"/>
                  <a:pt x="2384" y="3794"/>
                  <a:pt x="2130" y="3834"/>
                </a:cubicBezTo>
                <a:cubicBezTo>
                  <a:pt x="2170" y="3857"/>
                  <a:pt x="2249" y="3854"/>
                  <a:pt x="2285" y="3840"/>
                </a:cubicBezTo>
                <a:lnTo>
                  <a:pt x="2291" y="3840"/>
                </a:lnTo>
                <a:cubicBezTo>
                  <a:pt x="2198" y="4071"/>
                  <a:pt x="2305" y="4108"/>
                  <a:pt x="2376" y="4274"/>
                </a:cubicBezTo>
                <a:cubicBezTo>
                  <a:pt x="2234" y="4170"/>
                  <a:pt x="2136" y="4043"/>
                  <a:pt x="2026" y="3905"/>
                </a:cubicBezTo>
                <a:cubicBezTo>
                  <a:pt x="2045" y="3761"/>
                  <a:pt x="2133" y="3727"/>
                  <a:pt x="2130" y="3555"/>
                </a:cubicBezTo>
                <a:cubicBezTo>
                  <a:pt x="2059" y="3608"/>
                  <a:pt x="2020" y="3696"/>
                  <a:pt x="1955" y="3749"/>
                </a:cubicBezTo>
                <a:cubicBezTo>
                  <a:pt x="1901" y="3772"/>
                  <a:pt x="1848" y="3797"/>
                  <a:pt x="1794" y="3820"/>
                </a:cubicBezTo>
                <a:cubicBezTo>
                  <a:pt x="1955" y="3992"/>
                  <a:pt x="2178" y="4195"/>
                  <a:pt x="2263" y="4435"/>
                </a:cubicBezTo>
                <a:cubicBezTo>
                  <a:pt x="2319" y="4443"/>
                  <a:pt x="2376" y="4455"/>
                  <a:pt x="2429" y="4463"/>
                </a:cubicBezTo>
                <a:cubicBezTo>
                  <a:pt x="2486" y="4500"/>
                  <a:pt x="2474" y="4630"/>
                  <a:pt x="2528" y="4658"/>
                </a:cubicBezTo>
                <a:lnTo>
                  <a:pt x="3039" y="4658"/>
                </a:lnTo>
                <a:cubicBezTo>
                  <a:pt x="2965" y="4531"/>
                  <a:pt x="2835" y="4432"/>
                  <a:pt x="2787" y="4288"/>
                </a:cubicBezTo>
                <a:cubicBezTo>
                  <a:pt x="2782" y="4288"/>
                  <a:pt x="2779" y="4285"/>
                  <a:pt x="2773" y="4283"/>
                </a:cubicBezTo>
                <a:close/>
                <a:moveTo>
                  <a:pt x="3912" y="4353"/>
                </a:moveTo>
                <a:cubicBezTo>
                  <a:pt x="3862" y="4381"/>
                  <a:pt x="3842" y="4429"/>
                  <a:pt x="3780" y="4452"/>
                </a:cubicBezTo>
                <a:cubicBezTo>
                  <a:pt x="3729" y="4483"/>
                  <a:pt x="3627" y="4415"/>
                  <a:pt x="3585" y="4390"/>
                </a:cubicBezTo>
                <a:cubicBezTo>
                  <a:pt x="3579" y="4421"/>
                  <a:pt x="3577" y="4449"/>
                  <a:pt x="3571" y="4480"/>
                </a:cubicBezTo>
                <a:cubicBezTo>
                  <a:pt x="3560" y="4486"/>
                  <a:pt x="3548" y="4494"/>
                  <a:pt x="3537" y="4500"/>
                </a:cubicBezTo>
                <a:cubicBezTo>
                  <a:pt x="3416" y="4455"/>
                  <a:pt x="3452" y="4424"/>
                  <a:pt x="3396" y="4311"/>
                </a:cubicBezTo>
                <a:cubicBezTo>
                  <a:pt x="3373" y="4288"/>
                  <a:pt x="3348" y="4263"/>
                  <a:pt x="3325" y="4240"/>
                </a:cubicBezTo>
                <a:cubicBezTo>
                  <a:pt x="3320" y="4198"/>
                  <a:pt x="3311" y="4156"/>
                  <a:pt x="3306" y="4113"/>
                </a:cubicBezTo>
                <a:cubicBezTo>
                  <a:pt x="3294" y="4173"/>
                  <a:pt x="3283" y="4235"/>
                  <a:pt x="3272" y="4294"/>
                </a:cubicBezTo>
                <a:cubicBezTo>
                  <a:pt x="3359" y="4390"/>
                  <a:pt x="3396" y="4545"/>
                  <a:pt x="3452" y="4672"/>
                </a:cubicBezTo>
                <a:lnTo>
                  <a:pt x="4073" y="4672"/>
                </a:lnTo>
                <a:lnTo>
                  <a:pt x="4073" y="4658"/>
                </a:lnTo>
                <a:cubicBezTo>
                  <a:pt x="3963" y="4618"/>
                  <a:pt x="3915" y="4497"/>
                  <a:pt x="3912" y="4353"/>
                </a:cubicBezTo>
                <a:close/>
                <a:moveTo>
                  <a:pt x="3529" y="3975"/>
                </a:moveTo>
                <a:cubicBezTo>
                  <a:pt x="3489" y="4074"/>
                  <a:pt x="3450" y="4175"/>
                  <a:pt x="3410" y="4277"/>
                </a:cubicBezTo>
                <a:cubicBezTo>
                  <a:pt x="3438" y="4263"/>
                  <a:pt x="3464" y="4252"/>
                  <a:pt x="3500" y="4263"/>
                </a:cubicBezTo>
                <a:cubicBezTo>
                  <a:pt x="3543" y="4277"/>
                  <a:pt x="3551" y="4311"/>
                  <a:pt x="3543" y="4353"/>
                </a:cubicBezTo>
                <a:cubicBezTo>
                  <a:pt x="3616" y="4325"/>
                  <a:pt x="3647" y="4263"/>
                  <a:pt x="3746" y="4254"/>
                </a:cubicBezTo>
                <a:cubicBezTo>
                  <a:pt x="3726" y="4212"/>
                  <a:pt x="3709" y="4170"/>
                  <a:pt x="3689" y="4127"/>
                </a:cubicBezTo>
                <a:cubicBezTo>
                  <a:pt x="3687" y="4122"/>
                  <a:pt x="3684" y="4119"/>
                  <a:pt x="3684" y="4113"/>
                </a:cubicBezTo>
                <a:cubicBezTo>
                  <a:pt x="3675" y="4147"/>
                  <a:pt x="3664" y="4184"/>
                  <a:pt x="3656" y="4218"/>
                </a:cubicBezTo>
                <a:cubicBezTo>
                  <a:pt x="3630" y="4223"/>
                  <a:pt x="3605" y="4232"/>
                  <a:pt x="3579" y="4237"/>
                </a:cubicBezTo>
                <a:cubicBezTo>
                  <a:pt x="3557" y="4221"/>
                  <a:pt x="3531" y="4204"/>
                  <a:pt x="3509" y="4190"/>
                </a:cubicBezTo>
                <a:cubicBezTo>
                  <a:pt x="3498" y="4122"/>
                  <a:pt x="3546" y="4037"/>
                  <a:pt x="3529" y="3975"/>
                </a:cubicBezTo>
                <a:close/>
                <a:moveTo>
                  <a:pt x="4513" y="4283"/>
                </a:moveTo>
                <a:cubicBezTo>
                  <a:pt x="4511" y="4277"/>
                  <a:pt x="4508" y="4274"/>
                  <a:pt x="4508" y="4269"/>
                </a:cubicBezTo>
                <a:cubicBezTo>
                  <a:pt x="4522" y="4254"/>
                  <a:pt x="4536" y="4240"/>
                  <a:pt x="4550" y="4226"/>
                </a:cubicBezTo>
                <a:cubicBezTo>
                  <a:pt x="4547" y="4142"/>
                  <a:pt x="4505" y="4096"/>
                  <a:pt x="4446" y="4074"/>
                </a:cubicBezTo>
                <a:cubicBezTo>
                  <a:pt x="4480" y="4127"/>
                  <a:pt x="4505" y="4209"/>
                  <a:pt x="4432" y="4240"/>
                </a:cubicBezTo>
                <a:cubicBezTo>
                  <a:pt x="4262" y="4113"/>
                  <a:pt x="3986" y="3817"/>
                  <a:pt x="3901" y="3620"/>
                </a:cubicBezTo>
                <a:cubicBezTo>
                  <a:pt x="3895" y="3614"/>
                  <a:pt x="3887" y="3611"/>
                  <a:pt x="3881" y="3605"/>
                </a:cubicBezTo>
                <a:cubicBezTo>
                  <a:pt x="3921" y="3699"/>
                  <a:pt x="4048" y="3811"/>
                  <a:pt x="3986" y="3933"/>
                </a:cubicBezTo>
                <a:cubicBezTo>
                  <a:pt x="4006" y="3927"/>
                  <a:pt x="4022" y="3919"/>
                  <a:pt x="4042" y="3913"/>
                </a:cubicBezTo>
                <a:lnTo>
                  <a:pt x="4042" y="4026"/>
                </a:lnTo>
                <a:cubicBezTo>
                  <a:pt x="4070" y="4015"/>
                  <a:pt x="4076" y="4000"/>
                  <a:pt x="4104" y="4006"/>
                </a:cubicBezTo>
                <a:cubicBezTo>
                  <a:pt x="4138" y="4029"/>
                  <a:pt x="4130" y="4071"/>
                  <a:pt x="4147" y="4111"/>
                </a:cubicBezTo>
                <a:lnTo>
                  <a:pt x="4147" y="4125"/>
                </a:lnTo>
                <a:cubicBezTo>
                  <a:pt x="4161" y="4113"/>
                  <a:pt x="4175" y="4102"/>
                  <a:pt x="4189" y="4091"/>
                </a:cubicBezTo>
                <a:cubicBezTo>
                  <a:pt x="4209" y="4102"/>
                  <a:pt x="4231" y="4113"/>
                  <a:pt x="4251" y="4125"/>
                </a:cubicBezTo>
                <a:cubicBezTo>
                  <a:pt x="4254" y="4192"/>
                  <a:pt x="4248" y="4229"/>
                  <a:pt x="4223" y="4266"/>
                </a:cubicBezTo>
                <a:cubicBezTo>
                  <a:pt x="4271" y="4252"/>
                  <a:pt x="4302" y="4243"/>
                  <a:pt x="4350" y="4260"/>
                </a:cubicBezTo>
                <a:cubicBezTo>
                  <a:pt x="4355" y="4280"/>
                  <a:pt x="4364" y="4297"/>
                  <a:pt x="4370" y="4317"/>
                </a:cubicBezTo>
                <a:cubicBezTo>
                  <a:pt x="4364" y="4333"/>
                  <a:pt x="4355" y="4350"/>
                  <a:pt x="4350" y="4364"/>
                </a:cubicBezTo>
                <a:cubicBezTo>
                  <a:pt x="4344" y="4370"/>
                  <a:pt x="4336" y="4373"/>
                  <a:pt x="4330" y="4379"/>
                </a:cubicBezTo>
                <a:cubicBezTo>
                  <a:pt x="4324" y="4364"/>
                  <a:pt x="4322" y="4350"/>
                  <a:pt x="4316" y="4336"/>
                </a:cubicBezTo>
                <a:cubicBezTo>
                  <a:pt x="4310" y="4350"/>
                  <a:pt x="4302" y="4364"/>
                  <a:pt x="4296" y="4379"/>
                </a:cubicBezTo>
                <a:cubicBezTo>
                  <a:pt x="4116" y="4359"/>
                  <a:pt x="3898" y="3913"/>
                  <a:pt x="3675" y="3820"/>
                </a:cubicBezTo>
                <a:cubicBezTo>
                  <a:pt x="3644" y="3699"/>
                  <a:pt x="3639" y="3648"/>
                  <a:pt x="3571" y="3574"/>
                </a:cubicBezTo>
                <a:cubicBezTo>
                  <a:pt x="3543" y="3648"/>
                  <a:pt x="3515" y="3718"/>
                  <a:pt x="3486" y="3792"/>
                </a:cubicBezTo>
                <a:cubicBezTo>
                  <a:pt x="3554" y="3879"/>
                  <a:pt x="3653" y="3938"/>
                  <a:pt x="3689" y="4057"/>
                </a:cubicBezTo>
                <a:cubicBezTo>
                  <a:pt x="3836" y="4029"/>
                  <a:pt x="4138" y="4350"/>
                  <a:pt x="4257" y="4455"/>
                </a:cubicBezTo>
                <a:cubicBezTo>
                  <a:pt x="4307" y="4500"/>
                  <a:pt x="4434" y="4556"/>
                  <a:pt x="4375" y="4644"/>
                </a:cubicBezTo>
                <a:lnTo>
                  <a:pt x="4375" y="4649"/>
                </a:lnTo>
                <a:cubicBezTo>
                  <a:pt x="4629" y="4652"/>
                  <a:pt x="4883" y="4655"/>
                  <a:pt x="5137" y="4655"/>
                </a:cubicBezTo>
                <a:lnTo>
                  <a:pt x="5137" y="4649"/>
                </a:lnTo>
                <a:cubicBezTo>
                  <a:pt x="5055" y="4545"/>
                  <a:pt x="4894" y="4435"/>
                  <a:pt x="4877" y="4271"/>
                </a:cubicBezTo>
                <a:cubicBezTo>
                  <a:pt x="4765" y="4277"/>
                  <a:pt x="4632" y="4300"/>
                  <a:pt x="4513" y="4283"/>
                </a:cubicBezTo>
                <a:close/>
                <a:moveTo>
                  <a:pt x="4736" y="4506"/>
                </a:moveTo>
                <a:cubicBezTo>
                  <a:pt x="4731" y="4511"/>
                  <a:pt x="4728" y="4520"/>
                  <a:pt x="4722" y="4525"/>
                </a:cubicBezTo>
                <a:cubicBezTo>
                  <a:pt x="4621" y="4576"/>
                  <a:pt x="4519" y="4500"/>
                  <a:pt x="4499" y="4421"/>
                </a:cubicBezTo>
                <a:lnTo>
                  <a:pt x="4494" y="4421"/>
                </a:lnTo>
                <a:cubicBezTo>
                  <a:pt x="4480" y="4441"/>
                  <a:pt x="4465" y="4458"/>
                  <a:pt x="4451" y="4477"/>
                </a:cubicBezTo>
                <a:lnTo>
                  <a:pt x="4381" y="4477"/>
                </a:lnTo>
                <a:cubicBezTo>
                  <a:pt x="4364" y="4455"/>
                  <a:pt x="4347" y="4429"/>
                  <a:pt x="4333" y="4407"/>
                </a:cubicBezTo>
                <a:cubicBezTo>
                  <a:pt x="4330" y="4401"/>
                  <a:pt x="4327" y="4393"/>
                  <a:pt x="4327" y="4387"/>
                </a:cubicBezTo>
                <a:cubicBezTo>
                  <a:pt x="4353" y="4379"/>
                  <a:pt x="4378" y="4367"/>
                  <a:pt x="4403" y="4359"/>
                </a:cubicBezTo>
                <a:cubicBezTo>
                  <a:pt x="4457" y="4367"/>
                  <a:pt x="4511" y="4379"/>
                  <a:pt x="4564" y="4387"/>
                </a:cubicBezTo>
                <a:cubicBezTo>
                  <a:pt x="4576" y="4418"/>
                  <a:pt x="4587" y="4446"/>
                  <a:pt x="4598" y="4477"/>
                </a:cubicBezTo>
                <a:lnTo>
                  <a:pt x="4598" y="4491"/>
                </a:lnTo>
                <a:cubicBezTo>
                  <a:pt x="4626" y="4455"/>
                  <a:pt x="4626" y="4427"/>
                  <a:pt x="4674" y="4407"/>
                </a:cubicBezTo>
                <a:cubicBezTo>
                  <a:pt x="4688" y="4396"/>
                  <a:pt x="4683" y="4390"/>
                  <a:pt x="4702" y="4401"/>
                </a:cubicBezTo>
                <a:cubicBezTo>
                  <a:pt x="4736" y="4421"/>
                  <a:pt x="4739" y="4449"/>
                  <a:pt x="4736" y="4506"/>
                </a:cubicBezTo>
                <a:close/>
                <a:moveTo>
                  <a:pt x="4877" y="1767"/>
                </a:moveTo>
                <a:cubicBezTo>
                  <a:pt x="4968" y="1891"/>
                  <a:pt x="5129" y="2091"/>
                  <a:pt x="5298" y="2131"/>
                </a:cubicBezTo>
                <a:cubicBezTo>
                  <a:pt x="5304" y="2136"/>
                  <a:pt x="5306" y="2145"/>
                  <a:pt x="5312" y="2150"/>
                </a:cubicBezTo>
                <a:cubicBezTo>
                  <a:pt x="5306" y="2198"/>
                  <a:pt x="5292" y="2215"/>
                  <a:pt x="5278" y="2249"/>
                </a:cubicBezTo>
                <a:cubicBezTo>
                  <a:pt x="5270" y="2255"/>
                  <a:pt x="5258" y="2263"/>
                  <a:pt x="5250" y="2269"/>
                </a:cubicBezTo>
                <a:cubicBezTo>
                  <a:pt x="5241" y="2246"/>
                  <a:pt x="5230" y="2221"/>
                  <a:pt x="5222" y="2198"/>
                </a:cubicBezTo>
                <a:cubicBezTo>
                  <a:pt x="5216" y="2196"/>
                  <a:pt x="5213" y="2193"/>
                  <a:pt x="5208" y="2193"/>
                </a:cubicBezTo>
                <a:cubicBezTo>
                  <a:pt x="5202" y="2612"/>
                  <a:pt x="4889" y="2448"/>
                  <a:pt x="4649" y="2396"/>
                </a:cubicBezTo>
                <a:cubicBezTo>
                  <a:pt x="4638" y="2480"/>
                  <a:pt x="4612" y="2525"/>
                  <a:pt x="4592" y="2590"/>
                </a:cubicBezTo>
                <a:cubicBezTo>
                  <a:pt x="4635" y="2553"/>
                  <a:pt x="4677" y="2516"/>
                  <a:pt x="4719" y="2477"/>
                </a:cubicBezTo>
                <a:cubicBezTo>
                  <a:pt x="4736" y="2474"/>
                  <a:pt x="4753" y="2471"/>
                  <a:pt x="4767" y="2471"/>
                </a:cubicBezTo>
                <a:cubicBezTo>
                  <a:pt x="4773" y="2474"/>
                  <a:pt x="4776" y="2477"/>
                  <a:pt x="4782" y="2477"/>
                </a:cubicBezTo>
                <a:cubicBezTo>
                  <a:pt x="4821" y="2544"/>
                  <a:pt x="4776" y="2615"/>
                  <a:pt x="4762" y="2686"/>
                </a:cubicBezTo>
                <a:cubicBezTo>
                  <a:pt x="4911" y="2575"/>
                  <a:pt x="4832" y="2553"/>
                  <a:pt x="5021" y="2629"/>
                </a:cubicBezTo>
                <a:cubicBezTo>
                  <a:pt x="5064" y="2601"/>
                  <a:pt x="5092" y="2584"/>
                  <a:pt x="5168" y="2587"/>
                </a:cubicBezTo>
                <a:cubicBezTo>
                  <a:pt x="5191" y="2530"/>
                  <a:pt x="5253" y="2508"/>
                  <a:pt x="5272" y="2460"/>
                </a:cubicBezTo>
                <a:lnTo>
                  <a:pt x="5272" y="2356"/>
                </a:lnTo>
                <a:cubicBezTo>
                  <a:pt x="5298" y="2297"/>
                  <a:pt x="5374" y="2241"/>
                  <a:pt x="5414" y="2153"/>
                </a:cubicBezTo>
                <a:cubicBezTo>
                  <a:pt x="5230" y="2029"/>
                  <a:pt x="5052" y="1896"/>
                  <a:pt x="4877" y="1767"/>
                </a:cubicBezTo>
                <a:close/>
                <a:moveTo>
                  <a:pt x="3311" y="4065"/>
                </a:moveTo>
                <a:cubicBezTo>
                  <a:pt x="3314" y="4071"/>
                  <a:pt x="3317" y="4074"/>
                  <a:pt x="3317" y="4079"/>
                </a:cubicBezTo>
                <a:lnTo>
                  <a:pt x="3323" y="4079"/>
                </a:lnTo>
                <a:cubicBezTo>
                  <a:pt x="3345" y="3981"/>
                  <a:pt x="3345" y="3873"/>
                  <a:pt x="3393" y="3800"/>
                </a:cubicBezTo>
                <a:cubicBezTo>
                  <a:pt x="3427" y="3752"/>
                  <a:pt x="3464" y="3707"/>
                  <a:pt x="3498" y="3659"/>
                </a:cubicBezTo>
                <a:cubicBezTo>
                  <a:pt x="3393" y="3724"/>
                  <a:pt x="3345" y="3814"/>
                  <a:pt x="3266" y="3905"/>
                </a:cubicBezTo>
                <a:cubicBezTo>
                  <a:pt x="3179" y="3727"/>
                  <a:pt x="3393" y="3631"/>
                  <a:pt x="3461" y="3555"/>
                </a:cubicBezTo>
                <a:cubicBezTo>
                  <a:pt x="3388" y="3583"/>
                  <a:pt x="3311" y="3611"/>
                  <a:pt x="3238" y="3639"/>
                </a:cubicBezTo>
                <a:lnTo>
                  <a:pt x="3218" y="3639"/>
                </a:lnTo>
                <a:cubicBezTo>
                  <a:pt x="3244" y="3603"/>
                  <a:pt x="3269" y="3566"/>
                  <a:pt x="3294" y="3526"/>
                </a:cubicBezTo>
                <a:cubicBezTo>
                  <a:pt x="3198" y="3600"/>
                  <a:pt x="3112" y="3586"/>
                  <a:pt x="2968" y="3574"/>
                </a:cubicBezTo>
                <a:cubicBezTo>
                  <a:pt x="3016" y="3538"/>
                  <a:pt x="3061" y="3501"/>
                  <a:pt x="3109" y="3461"/>
                </a:cubicBezTo>
                <a:cubicBezTo>
                  <a:pt x="3064" y="3478"/>
                  <a:pt x="3022" y="3495"/>
                  <a:pt x="2977" y="3509"/>
                </a:cubicBezTo>
                <a:lnTo>
                  <a:pt x="2844" y="3509"/>
                </a:lnTo>
                <a:lnTo>
                  <a:pt x="2844" y="3490"/>
                </a:lnTo>
                <a:cubicBezTo>
                  <a:pt x="2869" y="3464"/>
                  <a:pt x="2895" y="3439"/>
                  <a:pt x="2920" y="3414"/>
                </a:cubicBezTo>
                <a:lnTo>
                  <a:pt x="2920" y="3408"/>
                </a:lnTo>
                <a:cubicBezTo>
                  <a:pt x="2852" y="3430"/>
                  <a:pt x="2782" y="3461"/>
                  <a:pt x="2711" y="3442"/>
                </a:cubicBezTo>
                <a:cubicBezTo>
                  <a:pt x="2706" y="3439"/>
                  <a:pt x="2703" y="3436"/>
                  <a:pt x="2697" y="3436"/>
                </a:cubicBezTo>
                <a:cubicBezTo>
                  <a:pt x="2714" y="3363"/>
                  <a:pt x="2776" y="3335"/>
                  <a:pt x="2816" y="3281"/>
                </a:cubicBezTo>
                <a:lnTo>
                  <a:pt x="2802" y="3281"/>
                </a:lnTo>
                <a:cubicBezTo>
                  <a:pt x="2748" y="3315"/>
                  <a:pt x="2624" y="3318"/>
                  <a:pt x="2542" y="3315"/>
                </a:cubicBezTo>
                <a:cubicBezTo>
                  <a:pt x="2677" y="3498"/>
                  <a:pt x="2917" y="3628"/>
                  <a:pt x="3162" y="3699"/>
                </a:cubicBezTo>
                <a:cubicBezTo>
                  <a:pt x="3196" y="3862"/>
                  <a:pt x="3213" y="3975"/>
                  <a:pt x="3311" y="4065"/>
                </a:cubicBezTo>
                <a:close/>
                <a:moveTo>
                  <a:pt x="871" y="3171"/>
                </a:moveTo>
                <a:cubicBezTo>
                  <a:pt x="934" y="3380"/>
                  <a:pt x="747" y="3620"/>
                  <a:pt x="984" y="3710"/>
                </a:cubicBezTo>
                <a:cubicBezTo>
                  <a:pt x="1083" y="3749"/>
                  <a:pt x="1171" y="3651"/>
                  <a:pt x="1216" y="3605"/>
                </a:cubicBezTo>
                <a:cubicBezTo>
                  <a:pt x="1309" y="3509"/>
                  <a:pt x="1340" y="3388"/>
                  <a:pt x="1396" y="3256"/>
                </a:cubicBezTo>
                <a:cubicBezTo>
                  <a:pt x="1450" y="3129"/>
                  <a:pt x="1546" y="2999"/>
                  <a:pt x="1600" y="2877"/>
                </a:cubicBezTo>
                <a:cubicBezTo>
                  <a:pt x="1385" y="3047"/>
                  <a:pt x="1303" y="3628"/>
                  <a:pt x="956" y="3597"/>
                </a:cubicBezTo>
                <a:cubicBezTo>
                  <a:pt x="900" y="3459"/>
                  <a:pt x="897" y="3301"/>
                  <a:pt x="950" y="3143"/>
                </a:cubicBezTo>
                <a:cubicBezTo>
                  <a:pt x="908" y="3069"/>
                  <a:pt x="840" y="3047"/>
                  <a:pt x="832" y="2934"/>
                </a:cubicBezTo>
                <a:cubicBezTo>
                  <a:pt x="824" y="2824"/>
                  <a:pt x="976" y="2719"/>
                  <a:pt x="880" y="2592"/>
                </a:cubicBezTo>
                <a:cubicBezTo>
                  <a:pt x="877" y="2776"/>
                  <a:pt x="747" y="2804"/>
                  <a:pt x="719" y="2962"/>
                </a:cubicBezTo>
                <a:cubicBezTo>
                  <a:pt x="632" y="3033"/>
                  <a:pt x="849" y="3095"/>
                  <a:pt x="871" y="3171"/>
                </a:cubicBezTo>
                <a:close/>
                <a:moveTo>
                  <a:pt x="984" y="2900"/>
                </a:moveTo>
                <a:cubicBezTo>
                  <a:pt x="970" y="2914"/>
                  <a:pt x="956" y="2928"/>
                  <a:pt x="942" y="2942"/>
                </a:cubicBezTo>
                <a:cubicBezTo>
                  <a:pt x="982" y="2973"/>
                  <a:pt x="1004" y="3010"/>
                  <a:pt x="1041" y="3041"/>
                </a:cubicBezTo>
                <a:cubicBezTo>
                  <a:pt x="1024" y="3151"/>
                  <a:pt x="1007" y="3261"/>
                  <a:pt x="993" y="3368"/>
                </a:cubicBezTo>
                <a:lnTo>
                  <a:pt x="998" y="3368"/>
                </a:lnTo>
                <a:cubicBezTo>
                  <a:pt x="1041" y="3272"/>
                  <a:pt x="1083" y="3176"/>
                  <a:pt x="1125" y="3081"/>
                </a:cubicBezTo>
                <a:cubicBezTo>
                  <a:pt x="1199" y="2818"/>
                  <a:pt x="1041" y="2561"/>
                  <a:pt x="874" y="2527"/>
                </a:cubicBezTo>
                <a:cubicBezTo>
                  <a:pt x="953" y="2632"/>
                  <a:pt x="1038" y="2717"/>
                  <a:pt x="984" y="2900"/>
                </a:cubicBezTo>
                <a:close/>
                <a:moveTo>
                  <a:pt x="1633" y="4359"/>
                </a:moveTo>
                <a:cubicBezTo>
                  <a:pt x="1616" y="4376"/>
                  <a:pt x="1600" y="4393"/>
                  <a:pt x="1585" y="4407"/>
                </a:cubicBezTo>
                <a:cubicBezTo>
                  <a:pt x="1425" y="4460"/>
                  <a:pt x="1193" y="4215"/>
                  <a:pt x="1298" y="4037"/>
                </a:cubicBezTo>
                <a:cubicBezTo>
                  <a:pt x="1357" y="3936"/>
                  <a:pt x="1509" y="3930"/>
                  <a:pt x="1611" y="3871"/>
                </a:cubicBezTo>
                <a:cubicBezTo>
                  <a:pt x="1842" y="3735"/>
                  <a:pt x="2116" y="3569"/>
                  <a:pt x="2178" y="3261"/>
                </a:cubicBezTo>
                <a:cubicBezTo>
                  <a:pt x="2144" y="3309"/>
                  <a:pt x="2107" y="3360"/>
                  <a:pt x="2074" y="3408"/>
                </a:cubicBezTo>
                <a:cubicBezTo>
                  <a:pt x="1958" y="3557"/>
                  <a:pt x="1755" y="3713"/>
                  <a:pt x="1591" y="3814"/>
                </a:cubicBezTo>
                <a:cubicBezTo>
                  <a:pt x="1425" y="3916"/>
                  <a:pt x="1207" y="3890"/>
                  <a:pt x="1207" y="4164"/>
                </a:cubicBezTo>
                <a:lnTo>
                  <a:pt x="1202" y="4164"/>
                </a:lnTo>
                <a:cubicBezTo>
                  <a:pt x="1176" y="4142"/>
                  <a:pt x="1151" y="4116"/>
                  <a:pt x="1125" y="4094"/>
                </a:cubicBezTo>
                <a:cubicBezTo>
                  <a:pt x="1137" y="3936"/>
                  <a:pt x="1286" y="3823"/>
                  <a:pt x="1399" y="3772"/>
                </a:cubicBezTo>
                <a:cubicBezTo>
                  <a:pt x="1402" y="3766"/>
                  <a:pt x="1405" y="3763"/>
                  <a:pt x="1405" y="3758"/>
                </a:cubicBezTo>
                <a:cubicBezTo>
                  <a:pt x="1295" y="3800"/>
                  <a:pt x="1207" y="3865"/>
                  <a:pt x="1077" y="3899"/>
                </a:cubicBezTo>
                <a:cubicBezTo>
                  <a:pt x="1199" y="3758"/>
                  <a:pt x="1410" y="3696"/>
                  <a:pt x="1489" y="3515"/>
                </a:cubicBezTo>
                <a:cubicBezTo>
                  <a:pt x="1498" y="3509"/>
                  <a:pt x="1509" y="3501"/>
                  <a:pt x="1518" y="3495"/>
                </a:cubicBezTo>
                <a:cubicBezTo>
                  <a:pt x="1526" y="3498"/>
                  <a:pt x="1537" y="3501"/>
                  <a:pt x="1546" y="3501"/>
                </a:cubicBezTo>
                <a:cubicBezTo>
                  <a:pt x="1552" y="3532"/>
                  <a:pt x="1554" y="3560"/>
                  <a:pt x="1560" y="3591"/>
                </a:cubicBezTo>
                <a:lnTo>
                  <a:pt x="1566" y="3591"/>
                </a:lnTo>
                <a:cubicBezTo>
                  <a:pt x="1636" y="3453"/>
                  <a:pt x="1707" y="3318"/>
                  <a:pt x="1774" y="3179"/>
                </a:cubicBezTo>
                <a:cubicBezTo>
                  <a:pt x="1707" y="3224"/>
                  <a:pt x="1653" y="3270"/>
                  <a:pt x="1571" y="3306"/>
                </a:cubicBezTo>
                <a:cubicBezTo>
                  <a:pt x="1602" y="2996"/>
                  <a:pt x="1837" y="2581"/>
                  <a:pt x="2186" y="2615"/>
                </a:cubicBezTo>
                <a:cubicBezTo>
                  <a:pt x="2407" y="2635"/>
                  <a:pt x="2607" y="2714"/>
                  <a:pt x="2796" y="2767"/>
                </a:cubicBezTo>
                <a:cubicBezTo>
                  <a:pt x="2923" y="2796"/>
                  <a:pt x="3053" y="2824"/>
                  <a:pt x="3179" y="2852"/>
                </a:cubicBezTo>
                <a:cubicBezTo>
                  <a:pt x="3342" y="2711"/>
                  <a:pt x="3433" y="2513"/>
                  <a:pt x="3689" y="2460"/>
                </a:cubicBezTo>
                <a:lnTo>
                  <a:pt x="3689" y="2454"/>
                </a:lnTo>
                <a:cubicBezTo>
                  <a:pt x="3650" y="2448"/>
                  <a:pt x="3610" y="2446"/>
                  <a:pt x="3571" y="2440"/>
                </a:cubicBezTo>
                <a:cubicBezTo>
                  <a:pt x="3512" y="2417"/>
                  <a:pt x="3450" y="2393"/>
                  <a:pt x="3390" y="2370"/>
                </a:cubicBezTo>
                <a:cubicBezTo>
                  <a:pt x="3388" y="2365"/>
                  <a:pt x="3385" y="2362"/>
                  <a:pt x="3385" y="2356"/>
                </a:cubicBezTo>
                <a:cubicBezTo>
                  <a:pt x="3469" y="2339"/>
                  <a:pt x="3551" y="2322"/>
                  <a:pt x="3636" y="2308"/>
                </a:cubicBezTo>
                <a:cubicBezTo>
                  <a:pt x="3523" y="2263"/>
                  <a:pt x="3376" y="2291"/>
                  <a:pt x="3280" y="2252"/>
                </a:cubicBezTo>
                <a:cubicBezTo>
                  <a:pt x="3115" y="2187"/>
                  <a:pt x="3041" y="2049"/>
                  <a:pt x="2917" y="1944"/>
                </a:cubicBezTo>
                <a:cubicBezTo>
                  <a:pt x="2996" y="2215"/>
                  <a:pt x="3184" y="2417"/>
                  <a:pt x="3498" y="2460"/>
                </a:cubicBezTo>
                <a:cubicBezTo>
                  <a:pt x="3399" y="2530"/>
                  <a:pt x="2982" y="2677"/>
                  <a:pt x="2807" y="2649"/>
                </a:cubicBezTo>
                <a:cubicBezTo>
                  <a:pt x="2418" y="2587"/>
                  <a:pt x="2136" y="2511"/>
                  <a:pt x="1822" y="2711"/>
                </a:cubicBezTo>
                <a:cubicBezTo>
                  <a:pt x="1523" y="2903"/>
                  <a:pt x="1619" y="3092"/>
                  <a:pt x="1495" y="3439"/>
                </a:cubicBezTo>
                <a:cubicBezTo>
                  <a:pt x="1408" y="3682"/>
                  <a:pt x="1083" y="3885"/>
                  <a:pt x="824" y="3955"/>
                </a:cubicBezTo>
                <a:cubicBezTo>
                  <a:pt x="829" y="3981"/>
                  <a:pt x="871" y="4000"/>
                  <a:pt x="886" y="4032"/>
                </a:cubicBezTo>
                <a:cubicBezTo>
                  <a:pt x="953" y="4184"/>
                  <a:pt x="934" y="4345"/>
                  <a:pt x="1018" y="4480"/>
                </a:cubicBezTo>
                <a:cubicBezTo>
                  <a:pt x="1066" y="4542"/>
                  <a:pt x="1111" y="4607"/>
                  <a:pt x="1159" y="4669"/>
                </a:cubicBezTo>
                <a:cubicBezTo>
                  <a:pt x="1371" y="4675"/>
                  <a:pt x="1583" y="4683"/>
                  <a:pt x="1794" y="4689"/>
                </a:cubicBezTo>
                <a:lnTo>
                  <a:pt x="1837" y="4689"/>
                </a:lnTo>
                <a:cubicBezTo>
                  <a:pt x="1777" y="4582"/>
                  <a:pt x="1715" y="4475"/>
                  <a:pt x="1656" y="4367"/>
                </a:cubicBezTo>
                <a:cubicBezTo>
                  <a:pt x="1645" y="4364"/>
                  <a:pt x="1639" y="4362"/>
                  <a:pt x="1633" y="4359"/>
                </a:cubicBezTo>
                <a:close/>
                <a:moveTo>
                  <a:pt x="513" y="1072"/>
                </a:moveTo>
                <a:lnTo>
                  <a:pt x="632" y="824"/>
                </a:lnTo>
                <a:lnTo>
                  <a:pt x="389" y="960"/>
                </a:lnTo>
                <a:lnTo>
                  <a:pt x="189" y="773"/>
                </a:lnTo>
                <a:lnTo>
                  <a:pt x="239" y="1041"/>
                </a:lnTo>
                <a:lnTo>
                  <a:pt x="0" y="1177"/>
                </a:lnTo>
                <a:lnTo>
                  <a:pt x="273" y="1208"/>
                </a:lnTo>
                <a:lnTo>
                  <a:pt x="324" y="1476"/>
                </a:lnTo>
                <a:lnTo>
                  <a:pt x="443" y="1225"/>
                </a:lnTo>
                <a:lnTo>
                  <a:pt x="716" y="1256"/>
                </a:lnTo>
                <a:lnTo>
                  <a:pt x="513" y="1072"/>
                </a:lnTo>
                <a:close/>
                <a:moveTo>
                  <a:pt x="1585" y="900"/>
                </a:moveTo>
                <a:lnTo>
                  <a:pt x="1769" y="694"/>
                </a:lnTo>
                <a:lnTo>
                  <a:pt x="2023" y="802"/>
                </a:lnTo>
                <a:lnTo>
                  <a:pt x="1882" y="567"/>
                </a:lnTo>
                <a:lnTo>
                  <a:pt x="2065" y="361"/>
                </a:lnTo>
                <a:lnTo>
                  <a:pt x="1797" y="423"/>
                </a:lnTo>
                <a:lnTo>
                  <a:pt x="1656" y="189"/>
                </a:lnTo>
                <a:lnTo>
                  <a:pt x="1628" y="460"/>
                </a:lnTo>
                <a:lnTo>
                  <a:pt x="1357" y="522"/>
                </a:lnTo>
                <a:lnTo>
                  <a:pt x="1611" y="629"/>
                </a:lnTo>
                <a:lnTo>
                  <a:pt x="1585" y="900"/>
                </a:lnTo>
                <a:close/>
                <a:moveTo>
                  <a:pt x="2914" y="677"/>
                </a:moveTo>
                <a:lnTo>
                  <a:pt x="3137" y="517"/>
                </a:lnTo>
                <a:lnTo>
                  <a:pt x="3362" y="677"/>
                </a:lnTo>
                <a:lnTo>
                  <a:pt x="3275" y="418"/>
                </a:lnTo>
                <a:lnTo>
                  <a:pt x="3498" y="257"/>
                </a:lnTo>
                <a:lnTo>
                  <a:pt x="3221" y="257"/>
                </a:lnTo>
                <a:lnTo>
                  <a:pt x="3137" y="0"/>
                </a:lnTo>
                <a:lnTo>
                  <a:pt x="3053" y="260"/>
                </a:lnTo>
                <a:lnTo>
                  <a:pt x="2776" y="263"/>
                </a:lnTo>
                <a:lnTo>
                  <a:pt x="2999" y="421"/>
                </a:lnTo>
                <a:lnTo>
                  <a:pt x="2914" y="677"/>
                </a:lnTo>
                <a:close/>
                <a:moveTo>
                  <a:pt x="4299" y="779"/>
                </a:moveTo>
                <a:lnTo>
                  <a:pt x="4550" y="666"/>
                </a:lnTo>
                <a:lnTo>
                  <a:pt x="4739" y="869"/>
                </a:lnTo>
                <a:lnTo>
                  <a:pt x="4708" y="598"/>
                </a:lnTo>
                <a:lnTo>
                  <a:pt x="4959" y="485"/>
                </a:lnTo>
                <a:lnTo>
                  <a:pt x="4688" y="429"/>
                </a:lnTo>
                <a:lnTo>
                  <a:pt x="4657" y="158"/>
                </a:lnTo>
                <a:lnTo>
                  <a:pt x="4522" y="395"/>
                </a:lnTo>
                <a:lnTo>
                  <a:pt x="4251" y="342"/>
                </a:lnTo>
                <a:lnTo>
                  <a:pt x="4437" y="542"/>
                </a:lnTo>
                <a:lnTo>
                  <a:pt x="4299" y="779"/>
                </a:lnTo>
                <a:close/>
                <a:moveTo>
                  <a:pt x="6054" y="1013"/>
                </a:moveTo>
                <a:lnTo>
                  <a:pt x="6085" y="742"/>
                </a:lnTo>
                <a:lnTo>
                  <a:pt x="5899" y="940"/>
                </a:lnTo>
                <a:lnTo>
                  <a:pt x="5648" y="824"/>
                </a:lnTo>
                <a:lnTo>
                  <a:pt x="5783" y="1064"/>
                </a:lnTo>
                <a:lnTo>
                  <a:pt x="5594" y="1261"/>
                </a:lnTo>
                <a:lnTo>
                  <a:pt x="5865" y="1211"/>
                </a:lnTo>
                <a:lnTo>
                  <a:pt x="6001" y="1451"/>
                </a:lnTo>
                <a:lnTo>
                  <a:pt x="6032" y="1180"/>
                </a:lnTo>
                <a:lnTo>
                  <a:pt x="6302" y="1129"/>
                </a:lnTo>
                <a:lnTo>
                  <a:pt x="6054" y="1013"/>
                </a:lnTo>
                <a:close/>
                <a:moveTo>
                  <a:pt x="5614" y="4381"/>
                </a:moveTo>
                <a:cubicBezTo>
                  <a:pt x="5591" y="4367"/>
                  <a:pt x="5567" y="4362"/>
                  <a:pt x="5541" y="4362"/>
                </a:cubicBezTo>
                <a:cubicBezTo>
                  <a:pt x="5516" y="4362"/>
                  <a:pt x="5490" y="4367"/>
                  <a:pt x="5467" y="4381"/>
                </a:cubicBezTo>
                <a:cubicBezTo>
                  <a:pt x="5445" y="4396"/>
                  <a:pt x="5429" y="4412"/>
                  <a:pt x="5414" y="4435"/>
                </a:cubicBezTo>
                <a:cubicBezTo>
                  <a:pt x="5400" y="4458"/>
                  <a:pt x="5394" y="4483"/>
                  <a:pt x="5394" y="4508"/>
                </a:cubicBezTo>
                <a:cubicBezTo>
                  <a:pt x="5394" y="4534"/>
                  <a:pt x="5399" y="4556"/>
                  <a:pt x="5414" y="4579"/>
                </a:cubicBezTo>
                <a:cubicBezTo>
                  <a:pt x="5425" y="4602"/>
                  <a:pt x="5445" y="4619"/>
                  <a:pt x="5467" y="4633"/>
                </a:cubicBezTo>
                <a:cubicBezTo>
                  <a:pt x="5490" y="4648"/>
                  <a:pt x="5516" y="4652"/>
                  <a:pt x="5541" y="4652"/>
                </a:cubicBezTo>
                <a:cubicBezTo>
                  <a:pt x="5567" y="4652"/>
                  <a:pt x="5591" y="4648"/>
                  <a:pt x="5614" y="4633"/>
                </a:cubicBezTo>
                <a:cubicBezTo>
                  <a:pt x="5637" y="4619"/>
                  <a:pt x="5654" y="4602"/>
                  <a:pt x="5668" y="4579"/>
                </a:cubicBezTo>
                <a:cubicBezTo>
                  <a:pt x="5683" y="4556"/>
                  <a:pt x="5687" y="4534"/>
                  <a:pt x="5687" y="4508"/>
                </a:cubicBezTo>
                <a:cubicBezTo>
                  <a:pt x="5687" y="4483"/>
                  <a:pt x="5683" y="4458"/>
                  <a:pt x="5668" y="4435"/>
                </a:cubicBezTo>
                <a:cubicBezTo>
                  <a:pt x="5654" y="4412"/>
                  <a:pt x="5637" y="4396"/>
                  <a:pt x="5614" y="4381"/>
                </a:cubicBezTo>
                <a:close/>
                <a:moveTo>
                  <a:pt x="5648" y="4568"/>
                </a:moveTo>
                <a:cubicBezTo>
                  <a:pt x="5637" y="4587"/>
                  <a:pt x="5623" y="4602"/>
                  <a:pt x="5603" y="4613"/>
                </a:cubicBezTo>
                <a:cubicBezTo>
                  <a:pt x="5584" y="4624"/>
                  <a:pt x="5563" y="4630"/>
                  <a:pt x="5541" y="4630"/>
                </a:cubicBezTo>
                <a:cubicBezTo>
                  <a:pt x="5518" y="4630"/>
                  <a:pt x="5498" y="4624"/>
                  <a:pt x="5481" y="4613"/>
                </a:cubicBezTo>
                <a:cubicBezTo>
                  <a:pt x="5464" y="4602"/>
                  <a:pt x="5447" y="4588"/>
                  <a:pt x="5436" y="4568"/>
                </a:cubicBezTo>
                <a:cubicBezTo>
                  <a:pt x="5425" y="4549"/>
                  <a:pt x="5419" y="4528"/>
                  <a:pt x="5419" y="4506"/>
                </a:cubicBezTo>
                <a:cubicBezTo>
                  <a:pt x="5419" y="4483"/>
                  <a:pt x="5425" y="4463"/>
                  <a:pt x="5436" y="4443"/>
                </a:cubicBezTo>
                <a:cubicBezTo>
                  <a:pt x="5447" y="4424"/>
                  <a:pt x="5462" y="4410"/>
                  <a:pt x="5481" y="4398"/>
                </a:cubicBezTo>
                <a:cubicBezTo>
                  <a:pt x="5501" y="4387"/>
                  <a:pt x="5521" y="4381"/>
                  <a:pt x="5541" y="4381"/>
                </a:cubicBezTo>
                <a:cubicBezTo>
                  <a:pt x="5563" y="4381"/>
                  <a:pt x="5583" y="4387"/>
                  <a:pt x="5600" y="4398"/>
                </a:cubicBezTo>
                <a:cubicBezTo>
                  <a:pt x="5620" y="4410"/>
                  <a:pt x="5634" y="4424"/>
                  <a:pt x="5645" y="4443"/>
                </a:cubicBezTo>
                <a:cubicBezTo>
                  <a:pt x="5656" y="4463"/>
                  <a:pt x="5662" y="4483"/>
                  <a:pt x="5662" y="4503"/>
                </a:cubicBezTo>
                <a:cubicBezTo>
                  <a:pt x="5665" y="4528"/>
                  <a:pt x="5659" y="4551"/>
                  <a:pt x="5648" y="4568"/>
                </a:cubicBezTo>
                <a:close/>
                <a:moveTo>
                  <a:pt x="5597" y="4475"/>
                </a:moveTo>
                <a:cubicBezTo>
                  <a:pt x="5597" y="4458"/>
                  <a:pt x="5592" y="4447"/>
                  <a:pt x="5583" y="4438"/>
                </a:cubicBezTo>
                <a:cubicBezTo>
                  <a:pt x="5575" y="4430"/>
                  <a:pt x="5557" y="4427"/>
                  <a:pt x="5538" y="4427"/>
                </a:cubicBezTo>
                <a:lnTo>
                  <a:pt x="5490" y="4427"/>
                </a:lnTo>
                <a:lnTo>
                  <a:pt x="5490" y="4587"/>
                </a:lnTo>
                <a:lnTo>
                  <a:pt x="5524" y="4587"/>
                </a:lnTo>
                <a:lnTo>
                  <a:pt x="5524" y="4525"/>
                </a:lnTo>
                <a:lnTo>
                  <a:pt x="5541" y="4525"/>
                </a:lnTo>
                <a:lnTo>
                  <a:pt x="5574" y="4587"/>
                </a:lnTo>
                <a:lnTo>
                  <a:pt x="5611" y="4587"/>
                </a:lnTo>
                <a:lnTo>
                  <a:pt x="5569" y="4517"/>
                </a:lnTo>
                <a:cubicBezTo>
                  <a:pt x="5589" y="4511"/>
                  <a:pt x="5597" y="4497"/>
                  <a:pt x="5597" y="4475"/>
                </a:cubicBezTo>
                <a:close/>
                <a:moveTo>
                  <a:pt x="5557" y="4494"/>
                </a:moveTo>
                <a:cubicBezTo>
                  <a:pt x="5552" y="4497"/>
                  <a:pt x="5546" y="4500"/>
                  <a:pt x="5538" y="4500"/>
                </a:cubicBezTo>
                <a:lnTo>
                  <a:pt x="5526" y="4500"/>
                </a:lnTo>
                <a:lnTo>
                  <a:pt x="5526" y="4452"/>
                </a:lnTo>
                <a:lnTo>
                  <a:pt x="5538" y="4452"/>
                </a:lnTo>
                <a:cubicBezTo>
                  <a:pt x="5546" y="4452"/>
                  <a:pt x="5555" y="4455"/>
                  <a:pt x="5557" y="4458"/>
                </a:cubicBezTo>
                <a:cubicBezTo>
                  <a:pt x="5563" y="4460"/>
                  <a:pt x="5563" y="4466"/>
                  <a:pt x="5563" y="4475"/>
                </a:cubicBezTo>
                <a:cubicBezTo>
                  <a:pt x="5563" y="4483"/>
                  <a:pt x="5560" y="4491"/>
                  <a:pt x="5557" y="4494"/>
                </a:cubicBezTo>
                <a:close/>
              </a:path>
            </a:pathLst>
          </a:custGeom>
          <a:solidFill>
            <a:srgbClr val="404041"/>
          </a:solidFill>
          <a:ln>
            <a:noFill/>
          </a:ln>
          <a:effectLst/>
        </p:spPr>
        <p:txBody>
          <a:bodyPr wrap="none" anchor="ctr"/>
          <a:lstStyle/>
          <a:p>
            <a:endParaRPr lang="en-US" dirty="0"/>
          </a:p>
        </p:txBody>
      </p:sp>
      <p:sp>
        <p:nvSpPr>
          <p:cNvPr id="7" name="Rectangle 6">
            <a:extLst>
              <a:ext uri="{FF2B5EF4-FFF2-40B4-BE49-F238E27FC236}">
                <a16:creationId xmlns="" xmlns:a16="http://schemas.microsoft.com/office/drawing/2014/main" id="{1AE65CD7-1B13-1A47-84E3-54548AD1950B}"/>
              </a:ext>
            </a:extLst>
          </p:cNvPr>
          <p:cNvSpPr/>
          <p:nvPr/>
        </p:nvSpPr>
        <p:spPr>
          <a:xfrm>
            <a:off x="6016788" y="1928796"/>
            <a:ext cx="2579852" cy="2893100"/>
          </a:xfrm>
          <a:prstGeom prst="rect">
            <a:avLst/>
          </a:prstGeom>
        </p:spPr>
        <p:txBody>
          <a:bodyPr wrap="square" anchor="b" anchorCtr="0">
            <a:spAutoFit/>
          </a:bodyPr>
          <a:lstStyle/>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Avitus Dental Management</a:t>
            </a:r>
          </a:p>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Payroll Administration</a:t>
            </a:r>
          </a:p>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Accounting</a:t>
            </a:r>
          </a:p>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Tax Planning &amp; Preparation</a:t>
            </a:r>
          </a:p>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Human Resources</a:t>
            </a:r>
          </a:p>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Benefits Administration</a:t>
            </a:r>
          </a:p>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Co-Employment</a:t>
            </a:r>
          </a:p>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Safety &amp; Risk Management</a:t>
            </a:r>
          </a:p>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Recruiting</a:t>
            </a:r>
          </a:p>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Branding &amp; Marketing</a:t>
            </a:r>
          </a:p>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Information Technology</a:t>
            </a:r>
          </a:p>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Professional Acceleration</a:t>
            </a:r>
          </a:p>
          <a:p>
            <a:r>
              <a:rPr lang="en-US" sz="1400" dirty="0">
                <a:solidFill>
                  <a:srgbClr val="59595B"/>
                </a:solidFill>
                <a:latin typeface="Open Sans Light" panose="020B0306030504020204" pitchFamily="34" charset="0"/>
                <a:ea typeface="Open Sans Light" panose="020B0306030504020204" pitchFamily="34" charset="0"/>
                <a:cs typeface="Open Sans Light" panose="020B0306030504020204" pitchFamily="34" charset="0"/>
              </a:rPr>
              <a:t>Insurance Services</a:t>
            </a:r>
          </a:p>
        </p:txBody>
      </p:sp>
    </p:spTree>
    <p:extLst>
      <p:ext uri="{BB962C8B-B14F-4D97-AF65-F5344CB8AC3E}">
        <p14:creationId xmlns:p14="http://schemas.microsoft.com/office/powerpoint/2010/main" val="2453902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3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3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3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B12CA015-EEEE-C744-A66B-C69C65B01A55}"/>
              </a:ext>
            </a:extLst>
          </p:cNvPr>
          <p:cNvCxnSpPr>
            <a:cxnSpLocks/>
          </p:cNvCxnSpPr>
          <p:nvPr/>
        </p:nvCxnSpPr>
        <p:spPr>
          <a:xfrm>
            <a:off x="0" y="1553270"/>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sp>
        <p:nvSpPr>
          <p:cNvPr id="19" name="Hexagon 16">
            <a:extLst>
              <a:ext uri="{FF2B5EF4-FFF2-40B4-BE49-F238E27FC236}">
                <a16:creationId xmlns="" xmlns:a16="http://schemas.microsoft.com/office/drawing/2014/main" id="{64DC28D3-CFA0-5641-B03A-9E9D8948B674}"/>
              </a:ext>
            </a:extLst>
          </p:cNvPr>
          <p:cNvSpPr/>
          <p:nvPr/>
        </p:nvSpPr>
        <p:spPr>
          <a:xfrm rot="20029816">
            <a:off x="7527553" y="1093828"/>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chemeClr val="bg1"/>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Do What’s Right, Not What’s Easy!</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a:xfrm>
            <a:off x="376813" y="560224"/>
            <a:ext cx="6151403" cy="901317"/>
          </a:xfrm>
        </p:spPr>
        <p:txBody>
          <a:bodyPr/>
          <a:lstStyle/>
          <a:p>
            <a:r>
              <a:rPr lang="en-US" sz="2400" dirty="0"/>
              <a:t>3-Step Process to Ensure Financial Accountability in Your Practice</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376814" y="2190347"/>
            <a:ext cx="2208989" cy="2240609"/>
          </a:xfrm>
        </p:spPr>
        <p:txBody>
          <a:bodyPr/>
          <a:lstStyle/>
          <a:p>
            <a:pPr marL="274320" indent="-274320">
              <a:spcAft>
                <a:spcPts val="0"/>
              </a:spcAft>
              <a:buClr>
                <a:schemeClr val="accent1"/>
              </a:buClr>
            </a:pPr>
            <a:r>
              <a:rPr lang="en-US" sz="1200" b="1" dirty="0">
                <a:solidFill>
                  <a:srgbClr val="41C0CA"/>
                </a:solidFill>
                <a:latin typeface="Open Sans" panose="020B0606030504020204" pitchFamily="34" charset="0"/>
                <a:ea typeface="Open Sans" panose="020B0606030504020204" pitchFamily="34" charset="0"/>
                <a:cs typeface="Open Sans" panose="020B0606030504020204" pitchFamily="34" charset="0"/>
              </a:rPr>
              <a:t>STEP ONE </a:t>
            </a:r>
          </a:p>
          <a:p>
            <a:pPr marL="274320" indent="-274320">
              <a:buClr>
                <a:schemeClr val="accent1"/>
              </a:buClr>
            </a:pPr>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Recruitment</a:t>
            </a:r>
          </a:p>
          <a:p>
            <a:pPr marL="182880" indent="-182880">
              <a:buClr>
                <a:srgbClr val="41C0CA"/>
              </a:buClr>
              <a:buFont typeface="Arial" panose="020B0604020202020204" pitchFamily="34" charset="0"/>
              <a:buChar char="•"/>
            </a:pPr>
            <a:r>
              <a:rPr lang="en-US" sz="1400" dirty="0"/>
              <a:t>Hiring correctly</a:t>
            </a:r>
          </a:p>
          <a:p>
            <a:pPr marL="182880" indent="-182880">
              <a:buClr>
                <a:srgbClr val="41C0CA"/>
              </a:buClr>
              <a:buFont typeface="Arial" panose="020B0604020202020204" pitchFamily="34" charset="0"/>
              <a:buChar char="•"/>
            </a:pPr>
            <a:r>
              <a:rPr lang="en-US" sz="1400" dirty="0"/>
              <a:t>Background checks</a:t>
            </a:r>
          </a:p>
          <a:p>
            <a:pPr marL="182880" indent="-182880">
              <a:buClr>
                <a:srgbClr val="41C0CA"/>
              </a:buClr>
              <a:buFont typeface="Arial" panose="020B0604020202020204" pitchFamily="34" charset="0"/>
              <a:buChar char="•"/>
            </a:pPr>
            <a:r>
              <a:rPr lang="en-US" sz="1400" dirty="0"/>
              <a:t>Communication with colleagues</a:t>
            </a:r>
          </a:p>
        </p:txBody>
      </p:sp>
      <p:sp>
        <p:nvSpPr>
          <p:cNvPr id="11" name="Text Placeholder 3">
            <a:extLst>
              <a:ext uri="{FF2B5EF4-FFF2-40B4-BE49-F238E27FC236}">
                <a16:creationId xmlns="" xmlns:a16="http://schemas.microsoft.com/office/drawing/2014/main" id="{F54E5013-802E-A743-ADAB-3A8D9FE214B5}"/>
              </a:ext>
            </a:extLst>
          </p:cNvPr>
          <p:cNvSpPr txBox="1">
            <a:spLocks/>
          </p:cNvSpPr>
          <p:nvPr/>
        </p:nvSpPr>
        <p:spPr>
          <a:xfrm>
            <a:off x="3066517" y="2190347"/>
            <a:ext cx="2570814" cy="2486685"/>
          </a:xfrm>
          <a:prstGeom prst="rect">
            <a:avLst/>
          </a:prstGeom>
        </p:spPr>
        <p:txBody>
          <a:bodyPr vert="horz"/>
          <a:lstStyle>
            <a:lvl1pPr marL="0" indent="0" algn="l" defTabSz="457200" rtl="0" eaLnBrk="1" latinLnBrk="0" hangingPunct="1">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lgn="l" defTabSz="457200" rtl="0" eaLnBrk="1" latinLnBrk="0" hangingPunct="1">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lgn="l" defTabSz="457200" rtl="0" eaLnBrk="1" latinLnBrk="0" hangingPunct="1">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lgn="l" defTabSz="457200" rtl="0" eaLnBrk="1" latinLnBrk="0" hangingPunct="1">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lgn="l" defTabSz="457200" rtl="0" eaLnBrk="1" latinLnBrk="0" hangingPunct="1">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indent="-274320">
              <a:spcAft>
                <a:spcPts val="0"/>
              </a:spcAft>
              <a:buClr>
                <a:schemeClr val="accent1"/>
              </a:buClr>
            </a:pPr>
            <a:r>
              <a:rPr lang="en-US" sz="1200" b="1" dirty="0">
                <a:solidFill>
                  <a:srgbClr val="41C0CA"/>
                </a:solidFill>
                <a:latin typeface="Open Sans" panose="020B0606030504020204" pitchFamily="34" charset="0"/>
                <a:ea typeface="Open Sans" panose="020B0606030504020204" pitchFamily="34" charset="0"/>
                <a:cs typeface="Open Sans" panose="020B0606030504020204" pitchFamily="34" charset="0"/>
              </a:rPr>
              <a:t>STEP TWO </a:t>
            </a:r>
          </a:p>
          <a:p>
            <a:pPr>
              <a:buClr>
                <a:schemeClr val="accent1"/>
              </a:buClr>
            </a:pPr>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Having and using the systems</a:t>
            </a:r>
          </a:p>
          <a:p>
            <a:pPr marL="182880" indent="-182880">
              <a:buClr>
                <a:srgbClr val="41C0CA"/>
              </a:buClr>
              <a:buFont typeface="Arial" panose="020B0604020202020204" pitchFamily="34" charset="0"/>
              <a:buChar char="•"/>
            </a:pPr>
            <a:r>
              <a:rPr lang="en-US" sz="1400" dirty="0"/>
              <a:t>Daily deposit balancing</a:t>
            </a:r>
          </a:p>
          <a:p>
            <a:pPr marL="182880" indent="-182880">
              <a:buClr>
                <a:srgbClr val="41C0CA"/>
              </a:buClr>
              <a:buFont typeface="Arial" panose="020B0604020202020204" pitchFamily="34" charset="0"/>
              <a:buChar char="•"/>
            </a:pPr>
            <a:r>
              <a:rPr lang="en-US" sz="1400" dirty="0"/>
              <a:t>Reconciling QuickBooks The Bank/ Dental Software</a:t>
            </a:r>
          </a:p>
          <a:p>
            <a:pPr marL="182880" indent="-182880">
              <a:buClr>
                <a:srgbClr val="41C0CA"/>
              </a:buClr>
              <a:buFont typeface="Arial" panose="020B0604020202020204" pitchFamily="34" charset="0"/>
              <a:buChar char="•"/>
            </a:pPr>
            <a:r>
              <a:rPr lang="en-US" sz="1400" dirty="0"/>
              <a:t>End of Day Review</a:t>
            </a:r>
          </a:p>
        </p:txBody>
      </p:sp>
      <p:sp>
        <p:nvSpPr>
          <p:cNvPr id="12" name="Text Placeholder 3">
            <a:extLst>
              <a:ext uri="{FF2B5EF4-FFF2-40B4-BE49-F238E27FC236}">
                <a16:creationId xmlns="" xmlns:a16="http://schemas.microsoft.com/office/drawing/2014/main" id="{88D5CDF1-06F5-4D46-898D-0E3792B54C01}"/>
              </a:ext>
            </a:extLst>
          </p:cNvPr>
          <p:cNvSpPr txBox="1">
            <a:spLocks/>
          </p:cNvSpPr>
          <p:nvPr/>
        </p:nvSpPr>
        <p:spPr>
          <a:xfrm>
            <a:off x="6118046" y="2190347"/>
            <a:ext cx="2598734" cy="2882142"/>
          </a:xfrm>
          <a:prstGeom prst="rect">
            <a:avLst/>
          </a:prstGeom>
        </p:spPr>
        <p:txBody>
          <a:bodyPr vert="horz"/>
          <a:lstStyle>
            <a:lvl1pPr marL="0" indent="0" algn="l" defTabSz="457200" rtl="0" eaLnBrk="1" latinLnBrk="0" hangingPunct="1">
              <a:spcBef>
                <a:spcPts val="0"/>
              </a:spcBef>
              <a:spcAft>
                <a:spcPts val="1000"/>
              </a:spcAft>
              <a:buFontTx/>
              <a:buNone/>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274320" algn="l" defTabSz="457200" rtl="0" eaLnBrk="1" latinLnBrk="0" hangingPunct="1">
              <a:spcBef>
                <a:spcPts val="0"/>
              </a:spcBef>
              <a:spcAft>
                <a:spcPts val="1000"/>
              </a:spcAft>
              <a:buSzPct val="150000"/>
              <a:buFont typeface="Open Sans Light" panose="020B0306030504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548640" indent="-274320" algn="l" defTabSz="457200" rtl="0" eaLnBrk="1" latinLnBrk="0" hangingPunct="1">
              <a:spcBef>
                <a:spcPts val="0"/>
              </a:spcBef>
              <a:spcAft>
                <a:spcPts val="1000"/>
              </a:spcAft>
              <a:buSzPct val="80000"/>
              <a:buFont typeface="Lucida Grande" panose="020B06000405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822960" indent="-274320" algn="l" defTabSz="457200" rtl="0" eaLnBrk="1" latinLnBrk="0" hangingPunct="1">
              <a:spcBef>
                <a:spcPts val="0"/>
              </a:spcBef>
              <a:spcAft>
                <a:spcPts val="1000"/>
              </a:spcAft>
              <a:buSzPct val="120000"/>
              <a:buFont typeface="Arial" panose="020B0604020202020204" pitchFamily="34" charset="0"/>
              <a:buChar char="•"/>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097280" indent="-274320" algn="l" defTabSz="457200" rtl="0" eaLnBrk="1" latinLnBrk="0" hangingPunct="1">
              <a:spcBef>
                <a:spcPts val="0"/>
              </a:spcBef>
              <a:spcAft>
                <a:spcPts val="1000"/>
              </a:spcAft>
              <a:buFont typeface="Courier New" panose="02070309020205020404" pitchFamily="49" charset="0"/>
              <a:buChar char="o"/>
              <a:defRPr sz="1500" b="0" i="0" kern="1200" baseline="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indent="-274320">
              <a:spcAft>
                <a:spcPts val="0"/>
              </a:spcAft>
              <a:buClr>
                <a:schemeClr val="accent1"/>
              </a:buClr>
            </a:pPr>
            <a:r>
              <a:rPr lang="en-US" sz="1200" b="1" dirty="0">
                <a:solidFill>
                  <a:srgbClr val="41C0CA"/>
                </a:solidFill>
                <a:latin typeface="Open Sans" panose="020B0606030504020204" pitchFamily="34" charset="0"/>
                <a:ea typeface="Open Sans" panose="020B0606030504020204" pitchFamily="34" charset="0"/>
                <a:cs typeface="Open Sans" panose="020B0606030504020204" pitchFamily="34" charset="0"/>
              </a:rPr>
              <a:t>STEP THREE </a:t>
            </a:r>
          </a:p>
          <a:p>
            <a:pPr marL="274320" indent="-274320">
              <a:buClr>
                <a:schemeClr val="accent1"/>
              </a:buClr>
            </a:pPr>
            <a:r>
              <a:rPr lang="en-US" b="1" dirty="0">
                <a:latin typeface="Open Sans Semibold" panose="020B0606030504020204" pitchFamily="34" charset="0"/>
                <a:ea typeface="Open Sans Semibold" panose="020B0606030504020204" pitchFamily="34" charset="0"/>
                <a:cs typeface="Open Sans Semibold" panose="020B0606030504020204" pitchFamily="34" charset="0"/>
              </a:rPr>
              <a:t>The Eagle Eye</a:t>
            </a:r>
          </a:p>
          <a:p>
            <a:pPr marL="182880" indent="-182880">
              <a:buClr>
                <a:srgbClr val="41C0CA"/>
              </a:buClr>
              <a:buFont typeface="Arial" panose="020B0604020202020204" pitchFamily="34" charset="0"/>
              <a:buChar char="•"/>
            </a:pPr>
            <a:r>
              <a:rPr lang="en-US" sz="1400" dirty="0"/>
              <a:t>Team knows the systems</a:t>
            </a:r>
          </a:p>
          <a:p>
            <a:pPr marL="182880" indent="-182880">
              <a:buClr>
                <a:srgbClr val="41C0CA"/>
              </a:buClr>
              <a:buFont typeface="Arial" panose="020B0604020202020204" pitchFamily="34" charset="0"/>
              <a:buChar char="•"/>
            </a:pPr>
            <a:r>
              <a:rPr lang="en-US" sz="1400" dirty="0"/>
              <a:t>Monthly Financial Accountability Worksheets for Manager</a:t>
            </a:r>
          </a:p>
          <a:p>
            <a:pPr marL="182880" indent="-182880">
              <a:buClr>
                <a:srgbClr val="41C0CA"/>
              </a:buClr>
              <a:buFont typeface="Arial" panose="020B0604020202020204" pitchFamily="34" charset="0"/>
              <a:buChar char="•"/>
            </a:pPr>
            <a:r>
              <a:rPr lang="en-US" sz="1400" dirty="0"/>
              <a:t>Monthly Financial Accountability Meeting Review</a:t>
            </a:r>
          </a:p>
        </p:txBody>
      </p:sp>
      <p:sp>
        <p:nvSpPr>
          <p:cNvPr id="13" name="Freeform 12">
            <a:extLst>
              <a:ext uri="{FF2B5EF4-FFF2-40B4-BE49-F238E27FC236}">
                <a16:creationId xmlns="" xmlns:a16="http://schemas.microsoft.com/office/drawing/2014/main" id="{C5BF6B57-6BCB-4146-AB0A-9CB4F13EFF54}"/>
              </a:ext>
            </a:extLst>
          </p:cNvPr>
          <p:cNvSpPr/>
          <p:nvPr/>
        </p:nvSpPr>
        <p:spPr>
          <a:xfrm>
            <a:off x="7790063" y="1359150"/>
            <a:ext cx="478040" cy="385502"/>
          </a:xfrm>
          <a:custGeom>
            <a:avLst/>
            <a:gdLst/>
            <a:ahLst/>
            <a:cxnLst>
              <a:cxn ang="3cd4">
                <a:pos x="hc" y="t"/>
              </a:cxn>
              <a:cxn ang="cd2">
                <a:pos x="l" y="vc"/>
              </a:cxn>
              <a:cxn ang="cd4">
                <a:pos x="hc" y="b"/>
              </a:cxn>
              <a:cxn ang="0">
                <a:pos x="r" y="vc"/>
              </a:cxn>
            </a:cxnLst>
            <a:rect l="l" t="t" r="r" b="b"/>
            <a:pathLst>
              <a:path w="2212" h="1784">
                <a:moveTo>
                  <a:pt x="474" y="457"/>
                </a:moveTo>
                <a:lnTo>
                  <a:pt x="474" y="407"/>
                </a:lnTo>
                <a:lnTo>
                  <a:pt x="375" y="407"/>
                </a:lnTo>
                <a:cubicBezTo>
                  <a:pt x="324" y="407"/>
                  <a:pt x="285" y="446"/>
                  <a:pt x="285" y="497"/>
                </a:cubicBezTo>
                <a:lnTo>
                  <a:pt x="285" y="1386"/>
                </a:lnTo>
                <a:lnTo>
                  <a:pt x="1927" y="1386"/>
                </a:lnTo>
                <a:lnTo>
                  <a:pt x="1927" y="497"/>
                </a:lnTo>
                <a:cubicBezTo>
                  <a:pt x="1927" y="446"/>
                  <a:pt x="1888" y="407"/>
                  <a:pt x="1837" y="407"/>
                </a:cubicBezTo>
                <a:lnTo>
                  <a:pt x="1733" y="407"/>
                </a:lnTo>
                <a:lnTo>
                  <a:pt x="1733" y="457"/>
                </a:lnTo>
                <a:lnTo>
                  <a:pt x="1837" y="457"/>
                </a:lnTo>
                <a:cubicBezTo>
                  <a:pt x="1860" y="457"/>
                  <a:pt x="1876" y="474"/>
                  <a:pt x="1876" y="497"/>
                </a:cubicBezTo>
                <a:lnTo>
                  <a:pt x="1876" y="1338"/>
                </a:lnTo>
                <a:lnTo>
                  <a:pt x="333" y="1338"/>
                </a:lnTo>
                <a:lnTo>
                  <a:pt x="333" y="497"/>
                </a:lnTo>
                <a:cubicBezTo>
                  <a:pt x="336" y="474"/>
                  <a:pt x="353" y="457"/>
                  <a:pt x="375" y="457"/>
                </a:cubicBezTo>
                <a:close/>
                <a:moveTo>
                  <a:pt x="903" y="1479"/>
                </a:moveTo>
                <a:lnTo>
                  <a:pt x="852" y="1479"/>
                </a:lnTo>
                <a:lnTo>
                  <a:pt x="852" y="1530"/>
                </a:lnTo>
                <a:lnTo>
                  <a:pt x="903" y="1530"/>
                </a:lnTo>
                <a:close/>
                <a:moveTo>
                  <a:pt x="1019" y="1479"/>
                </a:moveTo>
                <a:lnTo>
                  <a:pt x="968" y="1479"/>
                </a:lnTo>
                <a:lnTo>
                  <a:pt x="968" y="1530"/>
                </a:lnTo>
                <a:lnTo>
                  <a:pt x="1019" y="1530"/>
                </a:lnTo>
                <a:close/>
                <a:moveTo>
                  <a:pt x="1134" y="1479"/>
                </a:moveTo>
                <a:lnTo>
                  <a:pt x="1083" y="1479"/>
                </a:lnTo>
                <a:lnTo>
                  <a:pt x="1083" y="1530"/>
                </a:lnTo>
                <a:lnTo>
                  <a:pt x="1134" y="1530"/>
                </a:lnTo>
                <a:close/>
                <a:moveTo>
                  <a:pt x="1250" y="1479"/>
                </a:moveTo>
                <a:lnTo>
                  <a:pt x="1199" y="1479"/>
                </a:lnTo>
                <a:lnTo>
                  <a:pt x="1199" y="1530"/>
                </a:lnTo>
                <a:lnTo>
                  <a:pt x="1250" y="1530"/>
                </a:lnTo>
                <a:close/>
                <a:moveTo>
                  <a:pt x="1366" y="1479"/>
                </a:moveTo>
                <a:lnTo>
                  <a:pt x="1315" y="1479"/>
                </a:lnTo>
                <a:lnTo>
                  <a:pt x="1315" y="1530"/>
                </a:lnTo>
                <a:lnTo>
                  <a:pt x="1366" y="1530"/>
                </a:lnTo>
                <a:close/>
                <a:moveTo>
                  <a:pt x="1106" y="559"/>
                </a:moveTo>
                <a:cubicBezTo>
                  <a:pt x="1157" y="559"/>
                  <a:pt x="1196" y="590"/>
                  <a:pt x="1196" y="632"/>
                </a:cubicBezTo>
                <a:lnTo>
                  <a:pt x="1244" y="632"/>
                </a:lnTo>
                <a:cubicBezTo>
                  <a:pt x="1244" y="573"/>
                  <a:pt x="1194" y="525"/>
                  <a:pt x="1129" y="514"/>
                </a:cubicBezTo>
                <a:lnTo>
                  <a:pt x="1129" y="452"/>
                </a:lnTo>
                <a:lnTo>
                  <a:pt x="1081" y="452"/>
                </a:lnTo>
                <a:lnTo>
                  <a:pt x="1081" y="514"/>
                </a:lnTo>
                <a:cubicBezTo>
                  <a:pt x="1016" y="522"/>
                  <a:pt x="965" y="572"/>
                  <a:pt x="965" y="632"/>
                </a:cubicBezTo>
                <a:cubicBezTo>
                  <a:pt x="965" y="691"/>
                  <a:pt x="1007" y="751"/>
                  <a:pt x="1103" y="751"/>
                </a:cubicBezTo>
                <a:cubicBezTo>
                  <a:pt x="1160" y="751"/>
                  <a:pt x="1194" y="779"/>
                  <a:pt x="1194" y="824"/>
                </a:cubicBezTo>
                <a:cubicBezTo>
                  <a:pt x="1194" y="864"/>
                  <a:pt x="1154" y="898"/>
                  <a:pt x="1103" y="898"/>
                </a:cubicBezTo>
                <a:cubicBezTo>
                  <a:pt x="1052" y="898"/>
                  <a:pt x="1013" y="867"/>
                  <a:pt x="1013" y="824"/>
                </a:cubicBezTo>
                <a:lnTo>
                  <a:pt x="965" y="824"/>
                </a:lnTo>
                <a:cubicBezTo>
                  <a:pt x="965" y="884"/>
                  <a:pt x="1016" y="932"/>
                  <a:pt x="1081" y="943"/>
                </a:cubicBezTo>
                <a:lnTo>
                  <a:pt x="1081" y="1005"/>
                </a:lnTo>
                <a:lnTo>
                  <a:pt x="1129" y="1005"/>
                </a:lnTo>
                <a:lnTo>
                  <a:pt x="1129" y="943"/>
                </a:lnTo>
                <a:cubicBezTo>
                  <a:pt x="1194" y="934"/>
                  <a:pt x="1244" y="884"/>
                  <a:pt x="1244" y="824"/>
                </a:cubicBezTo>
                <a:cubicBezTo>
                  <a:pt x="1244" y="754"/>
                  <a:pt x="1188" y="706"/>
                  <a:pt x="1106" y="706"/>
                </a:cubicBezTo>
                <a:cubicBezTo>
                  <a:pt x="1050" y="703"/>
                  <a:pt x="1016" y="678"/>
                  <a:pt x="1016" y="632"/>
                </a:cubicBezTo>
                <a:cubicBezTo>
                  <a:pt x="1016" y="593"/>
                  <a:pt x="1055" y="559"/>
                  <a:pt x="1106" y="559"/>
                </a:cubicBezTo>
                <a:close/>
                <a:moveTo>
                  <a:pt x="1374" y="889"/>
                </a:moveTo>
                <a:lnTo>
                  <a:pt x="1552" y="889"/>
                </a:lnTo>
                <a:lnTo>
                  <a:pt x="1374" y="1067"/>
                </a:lnTo>
                <a:close/>
                <a:moveTo>
                  <a:pt x="1586" y="841"/>
                </a:moveTo>
                <a:lnTo>
                  <a:pt x="1326" y="841"/>
                </a:lnTo>
                <a:lnTo>
                  <a:pt x="1326" y="1101"/>
                </a:lnTo>
                <a:lnTo>
                  <a:pt x="626" y="1101"/>
                </a:lnTo>
                <a:lnTo>
                  <a:pt x="626" y="381"/>
                </a:lnTo>
                <a:lnTo>
                  <a:pt x="1586" y="381"/>
                </a:lnTo>
                <a:close/>
                <a:moveTo>
                  <a:pt x="1586" y="336"/>
                </a:moveTo>
                <a:lnTo>
                  <a:pt x="626" y="336"/>
                </a:lnTo>
                <a:lnTo>
                  <a:pt x="626" y="141"/>
                </a:lnTo>
                <a:lnTo>
                  <a:pt x="838" y="141"/>
                </a:lnTo>
                <a:lnTo>
                  <a:pt x="838" y="232"/>
                </a:lnTo>
                <a:lnTo>
                  <a:pt x="886" y="232"/>
                </a:lnTo>
                <a:lnTo>
                  <a:pt x="886" y="141"/>
                </a:lnTo>
                <a:lnTo>
                  <a:pt x="1326" y="141"/>
                </a:lnTo>
                <a:lnTo>
                  <a:pt x="1326" y="232"/>
                </a:lnTo>
                <a:lnTo>
                  <a:pt x="1374" y="232"/>
                </a:lnTo>
                <a:lnTo>
                  <a:pt x="1374" y="141"/>
                </a:lnTo>
                <a:lnTo>
                  <a:pt x="1586" y="141"/>
                </a:lnTo>
                <a:close/>
                <a:moveTo>
                  <a:pt x="1360" y="1146"/>
                </a:moveTo>
                <a:lnTo>
                  <a:pt x="1634" y="872"/>
                </a:lnTo>
                <a:lnTo>
                  <a:pt x="1634" y="91"/>
                </a:lnTo>
                <a:lnTo>
                  <a:pt x="1374" y="91"/>
                </a:lnTo>
                <a:lnTo>
                  <a:pt x="1374" y="0"/>
                </a:lnTo>
                <a:lnTo>
                  <a:pt x="1326" y="0"/>
                </a:lnTo>
                <a:lnTo>
                  <a:pt x="1326" y="91"/>
                </a:lnTo>
                <a:lnTo>
                  <a:pt x="886" y="91"/>
                </a:lnTo>
                <a:lnTo>
                  <a:pt x="886" y="0"/>
                </a:lnTo>
                <a:lnTo>
                  <a:pt x="838" y="0"/>
                </a:lnTo>
                <a:lnTo>
                  <a:pt x="838" y="91"/>
                </a:lnTo>
                <a:lnTo>
                  <a:pt x="578" y="91"/>
                </a:lnTo>
                <a:lnTo>
                  <a:pt x="578" y="1143"/>
                </a:lnTo>
                <a:lnTo>
                  <a:pt x="1360" y="1143"/>
                </a:lnTo>
                <a:close/>
                <a:moveTo>
                  <a:pt x="2161" y="1606"/>
                </a:moveTo>
                <a:cubicBezTo>
                  <a:pt x="2161" y="1676"/>
                  <a:pt x="2105" y="1733"/>
                  <a:pt x="2034" y="1733"/>
                </a:cubicBezTo>
                <a:lnTo>
                  <a:pt x="172" y="1733"/>
                </a:lnTo>
                <a:cubicBezTo>
                  <a:pt x="101" y="1733"/>
                  <a:pt x="45" y="1676"/>
                  <a:pt x="45" y="1606"/>
                </a:cubicBezTo>
                <a:lnTo>
                  <a:pt x="45" y="1530"/>
                </a:lnTo>
                <a:lnTo>
                  <a:pt x="694" y="1530"/>
                </a:lnTo>
                <a:lnTo>
                  <a:pt x="759" y="1606"/>
                </a:lnTo>
                <a:lnTo>
                  <a:pt x="782" y="1631"/>
                </a:lnTo>
                <a:lnTo>
                  <a:pt x="1422" y="1631"/>
                </a:lnTo>
                <a:lnTo>
                  <a:pt x="1459" y="1589"/>
                </a:lnTo>
                <a:lnTo>
                  <a:pt x="1510" y="1530"/>
                </a:lnTo>
                <a:lnTo>
                  <a:pt x="2159" y="1530"/>
                </a:lnTo>
                <a:lnTo>
                  <a:pt x="2159" y="1606"/>
                </a:lnTo>
                <a:close/>
                <a:moveTo>
                  <a:pt x="2212" y="1479"/>
                </a:moveTo>
                <a:lnTo>
                  <a:pt x="2068" y="1479"/>
                </a:lnTo>
                <a:lnTo>
                  <a:pt x="2068" y="424"/>
                </a:lnTo>
                <a:cubicBezTo>
                  <a:pt x="2068" y="336"/>
                  <a:pt x="1998" y="266"/>
                  <a:pt x="1910" y="266"/>
                </a:cubicBezTo>
                <a:lnTo>
                  <a:pt x="1730" y="266"/>
                </a:lnTo>
                <a:lnTo>
                  <a:pt x="1730" y="316"/>
                </a:lnTo>
                <a:lnTo>
                  <a:pt x="1910" y="316"/>
                </a:lnTo>
                <a:cubicBezTo>
                  <a:pt x="1970" y="316"/>
                  <a:pt x="2020" y="364"/>
                  <a:pt x="2020" y="426"/>
                </a:cubicBezTo>
                <a:lnTo>
                  <a:pt x="2020" y="1482"/>
                </a:lnTo>
                <a:lnTo>
                  <a:pt x="1490" y="1482"/>
                </a:lnTo>
                <a:lnTo>
                  <a:pt x="1433" y="1547"/>
                </a:lnTo>
                <a:lnTo>
                  <a:pt x="1402" y="1583"/>
                </a:lnTo>
                <a:lnTo>
                  <a:pt x="810" y="1583"/>
                </a:lnTo>
                <a:lnTo>
                  <a:pt x="722" y="1482"/>
                </a:lnTo>
                <a:lnTo>
                  <a:pt x="192" y="1482"/>
                </a:lnTo>
                <a:lnTo>
                  <a:pt x="192" y="426"/>
                </a:lnTo>
                <a:cubicBezTo>
                  <a:pt x="192" y="367"/>
                  <a:pt x="240" y="319"/>
                  <a:pt x="302" y="319"/>
                </a:cubicBezTo>
                <a:lnTo>
                  <a:pt x="474" y="319"/>
                </a:lnTo>
                <a:lnTo>
                  <a:pt x="474" y="268"/>
                </a:lnTo>
                <a:lnTo>
                  <a:pt x="302" y="268"/>
                </a:lnTo>
                <a:cubicBezTo>
                  <a:pt x="214" y="268"/>
                  <a:pt x="144" y="339"/>
                  <a:pt x="144" y="426"/>
                </a:cubicBezTo>
                <a:lnTo>
                  <a:pt x="144" y="1482"/>
                </a:lnTo>
                <a:lnTo>
                  <a:pt x="0" y="1482"/>
                </a:lnTo>
                <a:lnTo>
                  <a:pt x="0" y="1609"/>
                </a:lnTo>
                <a:cubicBezTo>
                  <a:pt x="0" y="1705"/>
                  <a:pt x="79" y="1784"/>
                  <a:pt x="178" y="1784"/>
                </a:cubicBezTo>
                <a:lnTo>
                  <a:pt x="2040" y="1784"/>
                </a:lnTo>
                <a:cubicBezTo>
                  <a:pt x="2133" y="1781"/>
                  <a:pt x="2212" y="1702"/>
                  <a:pt x="2212" y="1606"/>
                </a:cubicBezTo>
                <a:close/>
              </a:path>
            </a:pathLst>
          </a:custGeom>
          <a:solidFill>
            <a:srgbClr val="231F2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nvGrpSpPr>
          <p:cNvPr id="6" name="Group 5">
            <a:extLst>
              <a:ext uri="{FF2B5EF4-FFF2-40B4-BE49-F238E27FC236}">
                <a16:creationId xmlns="" xmlns:a16="http://schemas.microsoft.com/office/drawing/2014/main" id="{2A440DBA-E4E0-8649-B16F-407762E87D31}"/>
              </a:ext>
            </a:extLst>
          </p:cNvPr>
          <p:cNvGrpSpPr/>
          <p:nvPr/>
        </p:nvGrpSpPr>
        <p:grpSpPr>
          <a:xfrm>
            <a:off x="-2073025" y="-1731878"/>
            <a:ext cx="1744169" cy="2277112"/>
            <a:chOff x="-1170362" y="-1611267"/>
            <a:chExt cx="1744169" cy="2277112"/>
          </a:xfrm>
        </p:grpSpPr>
        <p:sp>
          <p:nvSpPr>
            <p:cNvPr id="15" name="Hexagon 16">
              <a:extLst>
                <a:ext uri="{FF2B5EF4-FFF2-40B4-BE49-F238E27FC236}">
                  <a16:creationId xmlns="" xmlns:a16="http://schemas.microsoft.com/office/drawing/2014/main" id="{C2D76DD0-B7FF-924A-AE34-A0F9924F16B2}"/>
                </a:ext>
              </a:extLst>
            </p:cNvPr>
            <p:cNvSpPr/>
            <p:nvPr/>
          </p:nvSpPr>
          <p:spPr>
            <a:xfrm rot="20029816">
              <a:off x="-1170362" y="-1611267"/>
              <a:ext cx="894086" cy="800509"/>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no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Hexagon 16">
              <a:extLst>
                <a:ext uri="{FF2B5EF4-FFF2-40B4-BE49-F238E27FC236}">
                  <a16:creationId xmlns="" xmlns:a16="http://schemas.microsoft.com/office/drawing/2014/main" id="{A2B56664-7679-744B-ADE6-CCA912BC49FD}"/>
                </a:ext>
              </a:extLst>
            </p:cNvPr>
            <p:cNvSpPr/>
            <p:nvPr/>
          </p:nvSpPr>
          <p:spPr>
            <a:xfrm rot="20029816">
              <a:off x="-320279" y="-1608280"/>
              <a:ext cx="894086" cy="800509"/>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rgbClr val="41C0CA"/>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 xmlns:a16="http://schemas.microsoft.com/office/drawing/2014/main" id="{9E8D8C8C-2BC2-E04A-8B7B-0968FA47D208}"/>
                </a:ext>
              </a:extLst>
            </p:cNvPr>
            <p:cNvSpPr/>
            <p:nvPr/>
          </p:nvSpPr>
          <p:spPr>
            <a:xfrm rot="20029816">
              <a:off x="-748541" y="-874335"/>
              <a:ext cx="894086" cy="800509"/>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no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Hexagon 16">
              <a:extLst>
                <a:ext uri="{FF2B5EF4-FFF2-40B4-BE49-F238E27FC236}">
                  <a16:creationId xmlns="" xmlns:a16="http://schemas.microsoft.com/office/drawing/2014/main" id="{1D6CE8FC-079A-4745-AE56-4D77A76B5418}"/>
                </a:ext>
              </a:extLst>
            </p:cNvPr>
            <p:cNvSpPr/>
            <p:nvPr/>
          </p:nvSpPr>
          <p:spPr>
            <a:xfrm rot="20029816">
              <a:off x="-324258" y="-134664"/>
              <a:ext cx="894086" cy="800509"/>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9747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 fill="hold"/>
                                        <p:tgtEl>
                                          <p:spTgt spid="4"/>
                                        </p:tgtEl>
                                        <p:attrNameLst>
                                          <p:attrName>ppt_w</p:attrName>
                                        </p:attrNameLst>
                                      </p:cBhvr>
                                      <p:tavLst>
                                        <p:tav tm="0">
                                          <p:val>
                                            <p:fltVal val="0"/>
                                          </p:val>
                                        </p:tav>
                                        <p:tav tm="100000">
                                          <p:val>
                                            <p:strVal val="#ppt_w"/>
                                          </p:val>
                                        </p:tav>
                                      </p:tavLst>
                                    </p:anim>
                                    <p:anim calcmode="lin" valueType="num">
                                      <p:cBhvr>
                                        <p:cTn id="8" dur="200" fill="hold"/>
                                        <p:tgtEl>
                                          <p:spTgt spid="4"/>
                                        </p:tgtEl>
                                        <p:attrNameLst>
                                          <p:attrName>ppt_h</p:attrName>
                                        </p:attrNameLst>
                                      </p:cBhvr>
                                      <p:tavLst>
                                        <p:tav tm="0">
                                          <p:val>
                                            <p:fltVal val="0"/>
                                          </p:val>
                                        </p:tav>
                                        <p:tav tm="100000">
                                          <p:val>
                                            <p:strVal val="#ppt_h"/>
                                          </p:val>
                                        </p:tav>
                                      </p:tavLst>
                                    </p:anim>
                                    <p:animEffect transition="in" filter="fade">
                                      <p:cBhvr>
                                        <p:cTn id="9" dur="200"/>
                                        <p:tgtEl>
                                          <p:spTgt spid="4"/>
                                        </p:tgtEl>
                                      </p:cBhvr>
                                    </p:animEffect>
                                    <p:anim calcmode="lin" valueType="num">
                                      <p:cBhvr>
                                        <p:cTn id="10" dur="200" fill="hold"/>
                                        <p:tgtEl>
                                          <p:spTgt spid="4"/>
                                        </p:tgtEl>
                                        <p:attrNameLst>
                                          <p:attrName>ppt_x</p:attrName>
                                        </p:attrNameLst>
                                      </p:cBhvr>
                                      <p:tavLst>
                                        <p:tav tm="0">
                                          <p:val>
                                            <p:fltVal val="0.5"/>
                                          </p:val>
                                        </p:tav>
                                        <p:tav tm="100000">
                                          <p:val>
                                            <p:strVal val="#ppt_x"/>
                                          </p:val>
                                        </p:tav>
                                      </p:tavLst>
                                    </p:anim>
                                    <p:anim calcmode="lin" valueType="num">
                                      <p:cBhvr>
                                        <p:cTn id="11" dur="2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200"/>
                            </p:stCondLst>
                            <p:childTnLst>
                              <p:par>
                                <p:cTn id="13" presetID="53" presetClass="entr" presetSubtype="52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200" fill="hold"/>
                                        <p:tgtEl>
                                          <p:spTgt spid="11"/>
                                        </p:tgtEl>
                                        <p:attrNameLst>
                                          <p:attrName>ppt_w</p:attrName>
                                        </p:attrNameLst>
                                      </p:cBhvr>
                                      <p:tavLst>
                                        <p:tav tm="0">
                                          <p:val>
                                            <p:fltVal val="0"/>
                                          </p:val>
                                        </p:tav>
                                        <p:tav tm="100000">
                                          <p:val>
                                            <p:strVal val="#ppt_w"/>
                                          </p:val>
                                        </p:tav>
                                      </p:tavLst>
                                    </p:anim>
                                    <p:anim calcmode="lin" valueType="num">
                                      <p:cBhvr>
                                        <p:cTn id="16" dur="200" fill="hold"/>
                                        <p:tgtEl>
                                          <p:spTgt spid="11"/>
                                        </p:tgtEl>
                                        <p:attrNameLst>
                                          <p:attrName>ppt_h</p:attrName>
                                        </p:attrNameLst>
                                      </p:cBhvr>
                                      <p:tavLst>
                                        <p:tav tm="0">
                                          <p:val>
                                            <p:fltVal val="0"/>
                                          </p:val>
                                        </p:tav>
                                        <p:tav tm="100000">
                                          <p:val>
                                            <p:strVal val="#ppt_h"/>
                                          </p:val>
                                        </p:tav>
                                      </p:tavLst>
                                    </p:anim>
                                    <p:animEffect transition="in" filter="fade">
                                      <p:cBhvr>
                                        <p:cTn id="17" dur="200"/>
                                        <p:tgtEl>
                                          <p:spTgt spid="11"/>
                                        </p:tgtEl>
                                      </p:cBhvr>
                                    </p:animEffect>
                                    <p:anim calcmode="lin" valueType="num">
                                      <p:cBhvr>
                                        <p:cTn id="18" dur="200" fill="hold"/>
                                        <p:tgtEl>
                                          <p:spTgt spid="11"/>
                                        </p:tgtEl>
                                        <p:attrNameLst>
                                          <p:attrName>ppt_x</p:attrName>
                                        </p:attrNameLst>
                                      </p:cBhvr>
                                      <p:tavLst>
                                        <p:tav tm="0">
                                          <p:val>
                                            <p:fltVal val="0.5"/>
                                          </p:val>
                                        </p:tav>
                                        <p:tav tm="100000">
                                          <p:val>
                                            <p:strVal val="#ppt_x"/>
                                          </p:val>
                                        </p:tav>
                                      </p:tavLst>
                                    </p:anim>
                                    <p:anim calcmode="lin" valueType="num">
                                      <p:cBhvr>
                                        <p:cTn id="19" dur="200" fill="hold"/>
                                        <p:tgtEl>
                                          <p:spTgt spid="11"/>
                                        </p:tgtEl>
                                        <p:attrNameLst>
                                          <p:attrName>ppt_y</p:attrName>
                                        </p:attrNameLst>
                                      </p:cBhvr>
                                      <p:tavLst>
                                        <p:tav tm="0">
                                          <p:val>
                                            <p:fltVal val="0.5"/>
                                          </p:val>
                                        </p:tav>
                                        <p:tav tm="100000">
                                          <p:val>
                                            <p:strVal val="#ppt_y"/>
                                          </p:val>
                                        </p:tav>
                                      </p:tavLst>
                                    </p:anim>
                                  </p:childTnLst>
                                </p:cTn>
                              </p:par>
                            </p:childTnLst>
                          </p:cTn>
                        </p:par>
                        <p:par>
                          <p:cTn id="20" fill="hold">
                            <p:stCondLst>
                              <p:cond delay="400"/>
                            </p:stCondLst>
                            <p:childTnLst>
                              <p:par>
                                <p:cTn id="21" presetID="53" presetClass="entr" presetSubtype="52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00" fill="hold"/>
                                        <p:tgtEl>
                                          <p:spTgt spid="12"/>
                                        </p:tgtEl>
                                        <p:attrNameLst>
                                          <p:attrName>ppt_w</p:attrName>
                                        </p:attrNameLst>
                                      </p:cBhvr>
                                      <p:tavLst>
                                        <p:tav tm="0">
                                          <p:val>
                                            <p:fltVal val="0"/>
                                          </p:val>
                                        </p:tav>
                                        <p:tav tm="100000">
                                          <p:val>
                                            <p:strVal val="#ppt_w"/>
                                          </p:val>
                                        </p:tav>
                                      </p:tavLst>
                                    </p:anim>
                                    <p:anim calcmode="lin" valueType="num">
                                      <p:cBhvr>
                                        <p:cTn id="24" dur="200" fill="hold"/>
                                        <p:tgtEl>
                                          <p:spTgt spid="12"/>
                                        </p:tgtEl>
                                        <p:attrNameLst>
                                          <p:attrName>ppt_h</p:attrName>
                                        </p:attrNameLst>
                                      </p:cBhvr>
                                      <p:tavLst>
                                        <p:tav tm="0">
                                          <p:val>
                                            <p:fltVal val="0"/>
                                          </p:val>
                                        </p:tav>
                                        <p:tav tm="100000">
                                          <p:val>
                                            <p:strVal val="#ppt_h"/>
                                          </p:val>
                                        </p:tav>
                                      </p:tavLst>
                                    </p:anim>
                                    <p:animEffect transition="in" filter="fade">
                                      <p:cBhvr>
                                        <p:cTn id="25" dur="200"/>
                                        <p:tgtEl>
                                          <p:spTgt spid="12"/>
                                        </p:tgtEl>
                                      </p:cBhvr>
                                    </p:animEffect>
                                    <p:anim calcmode="lin" valueType="num">
                                      <p:cBhvr>
                                        <p:cTn id="26" dur="200" fill="hold"/>
                                        <p:tgtEl>
                                          <p:spTgt spid="12"/>
                                        </p:tgtEl>
                                        <p:attrNameLst>
                                          <p:attrName>ppt_x</p:attrName>
                                        </p:attrNameLst>
                                      </p:cBhvr>
                                      <p:tavLst>
                                        <p:tav tm="0">
                                          <p:val>
                                            <p:fltVal val="0.5"/>
                                          </p:val>
                                        </p:tav>
                                        <p:tav tm="100000">
                                          <p:val>
                                            <p:strVal val="#ppt_x"/>
                                          </p:val>
                                        </p:tav>
                                      </p:tavLst>
                                    </p:anim>
                                    <p:anim calcmode="lin" valueType="num">
                                      <p:cBhvr>
                                        <p:cTn id="27" dur="2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1C0CA"/>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B12CA015-EEEE-C744-A66B-C69C65B01A55}"/>
              </a:ext>
            </a:extLst>
          </p:cNvPr>
          <p:cNvCxnSpPr>
            <a:cxnSpLocks/>
          </p:cNvCxnSpPr>
          <p:nvPr/>
        </p:nvCxnSpPr>
        <p:spPr>
          <a:xfrm>
            <a:off x="0" y="1268457"/>
            <a:ext cx="91440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Hexagon 16">
            <a:extLst>
              <a:ext uri="{FF2B5EF4-FFF2-40B4-BE49-F238E27FC236}">
                <a16:creationId xmlns="" xmlns:a16="http://schemas.microsoft.com/office/drawing/2014/main" id="{64DC28D3-CFA0-5641-B03A-9E9D8948B674}"/>
              </a:ext>
            </a:extLst>
          </p:cNvPr>
          <p:cNvSpPr/>
          <p:nvPr/>
        </p:nvSpPr>
        <p:spPr>
          <a:xfrm rot="20029816">
            <a:off x="7527553" y="809015"/>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rgbClr val="41C0CA"/>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231F20"/>
                </a:solidFill>
                <a:latin typeface="Open Sans Light" panose="020B0306030504020204" pitchFamily="34" charset="0"/>
                <a:ea typeface="Open Sans Light" panose="020B0306030504020204" pitchFamily="34" charset="0"/>
                <a:cs typeface="Open Sans Light" panose="020B0306030504020204" pitchFamily="34" charset="0"/>
              </a:rPr>
              <a:t>Recruitment</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solidFill>
                  <a:schemeClr val="bg1"/>
                </a:solidFill>
              </a:rPr>
              <a:t>Step One</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779488" y="1821724"/>
            <a:ext cx="6783049" cy="2553945"/>
          </a:xfrm>
        </p:spPr>
        <p:txBody>
          <a:bodyPr/>
          <a:lstStyle/>
          <a:p>
            <a:pPr>
              <a:buClr>
                <a:srgbClr val="231F20"/>
              </a:buClr>
            </a:pPr>
            <a:r>
              <a:rPr lang="en-US" sz="18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Hiring correctly</a:t>
            </a:r>
          </a:p>
          <a:p>
            <a:pPr>
              <a:buClr>
                <a:srgbClr val="231F20"/>
              </a:buClr>
            </a:pPr>
            <a:r>
              <a:rPr lang="en-US" sz="18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Background checks</a:t>
            </a:r>
          </a:p>
          <a:p>
            <a:pPr>
              <a:buClr>
                <a:srgbClr val="231F20"/>
              </a:buClr>
            </a:pPr>
            <a:r>
              <a:rPr lang="en-US" sz="18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Communication with colleagues</a:t>
            </a:r>
          </a:p>
        </p:txBody>
      </p:sp>
      <p:grpSp>
        <p:nvGrpSpPr>
          <p:cNvPr id="24" name="Group 23">
            <a:extLst>
              <a:ext uri="{FF2B5EF4-FFF2-40B4-BE49-F238E27FC236}">
                <a16:creationId xmlns="" xmlns:a16="http://schemas.microsoft.com/office/drawing/2014/main" id="{C2626FBB-B815-814F-8CDA-1AA4ACB4486B}"/>
              </a:ext>
            </a:extLst>
          </p:cNvPr>
          <p:cNvGrpSpPr/>
          <p:nvPr/>
        </p:nvGrpSpPr>
        <p:grpSpPr>
          <a:xfrm>
            <a:off x="7790063" y="1032725"/>
            <a:ext cx="469518" cy="473469"/>
            <a:chOff x="1895808" y="3908426"/>
            <a:chExt cx="942975" cy="950912"/>
          </a:xfrm>
          <a:solidFill>
            <a:srgbClr val="231F20"/>
          </a:solidFill>
        </p:grpSpPr>
        <p:sp>
          <p:nvSpPr>
            <p:cNvPr id="25" name="Freeform 70">
              <a:extLst>
                <a:ext uri="{FF2B5EF4-FFF2-40B4-BE49-F238E27FC236}">
                  <a16:creationId xmlns="" xmlns:a16="http://schemas.microsoft.com/office/drawing/2014/main" id="{1EBC377B-865E-A544-958D-293A5E369112}"/>
                </a:ext>
              </a:extLst>
            </p:cNvPr>
            <p:cNvSpPr>
              <a:spLocks noChangeArrowheads="1"/>
            </p:cNvSpPr>
            <p:nvPr/>
          </p:nvSpPr>
          <p:spPr bwMode="auto">
            <a:xfrm>
              <a:off x="1895808" y="3908426"/>
              <a:ext cx="942975" cy="950912"/>
            </a:xfrm>
            <a:custGeom>
              <a:avLst/>
              <a:gdLst>
                <a:gd name="T0" fmla="*/ 2235 w 2619"/>
                <a:gd name="T1" fmla="*/ 514 h 2640"/>
                <a:gd name="T2" fmla="*/ 730 w 2619"/>
                <a:gd name="T3" fmla="*/ 330 h 2640"/>
                <a:gd name="T4" fmla="*/ 276 w 2619"/>
                <a:gd name="T5" fmla="*/ 996 h 2640"/>
                <a:gd name="T6" fmla="*/ 547 w 2619"/>
                <a:gd name="T7" fmla="*/ 2038 h 2640"/>
                <a:gd name="T8" fmla="*/ 440 w 2619"/>
                <a:gd name="T9" fmla="*/ 2148 h 2640"/>
                <a:gd name="T10" fmla="*/ 347 w 2619"/>
                <a:gd name="T11" fmla="*/ 2049 h 2640"/>
                <a:gd name="T12" fmla="*/ 0 w 2619"/>
                <a:gd name="T13" fmla="*/ 2402 h 2640"/>
                <a:gd name="T14" fmla="*/ 237 w 2619"/>
                <a:gd name="T15" fmla="*/ 2639 h 2640"/>
                <a:gd name="T16" fmla="*/ 587 w 2619"/>
                <a:gd name="T17" fmla="*/ 2286 h 2640"/>
                <a:gd name="T18" fmla="*/ 493 w 2619"/>
                <a:gd name="T19" fmla="*/ 2199 h 2640"/>
                <a:gd name="T20" fmla="*/ 601 w 2619"/>
                <a:gd name="T21" fmla="*/ 2091 h 2640"/>
                <a:gd name="T22" fmla="*/ 1419 w 2619"/>
                <a:gd name="T23" fmla="*/ 2399 h 2640"/>
                <a:gd name="T24" fmla="*/ 2223 w 2619"/>
                <a:gd name="T25" fmla="*/ 2027 h 2640"/>
                <a:gd name="T26" fmla="*/ 2235 w 2619"/>
                <a:gd name="T27" fmla="*/ 514 h 2640"/>
                <a:gd name="T28" fmla="*/ 1382 w 2619"/>
                <a:gd name="T29" fmla="*/ 2331 h 2640"/>
                <a:gd name="T30" fmla="*/ 316 w 2619"/>
                <a:gd name="T31" fmla="*/ 1296 h 2640"/>
                <a:gd name="T32" fmla="*/ 1351 w 2619"/>
                <a:gd name="T33" fmla="*/ 198 h 2640"/>
                <a:gd name="T34" fmla="*/ 1385 w 2619"/>
                <a:gd name="T35" fmla="*/ 198 h 2640"/>
                <a:gd name="T36" fmla="*/ 2127 w 2619"/>
                <a:gd name="T37" fmla="*/ 500 h 2640"/>
                <a:gd name="T38" fmla="*/ 2452 w 2619"/>
                <a:gd name="T39" fmla="*/ 1267 h 2640"/>
                <a:gd name="T40" fmla="*/ 1405 w 2619"/>
                <a:gd name="T41" fmla="*/ 2334 h 2640"/>
                <a:gd name="T42" fmla="*/ 1382 w 2619"/>
                <a:gd name="T43" fmla="*/ 2331 h 2640"/>
                <a:gd name="T44" fmla="*/ 98 w 2619"/>
                <a:gd name="T45" fmla="*/ 2405 h 2640"/>
                <a:gd name="T46" fmla="*/ 344 w 2619"/>
                <a:gd name="T47" fmla="*/ 2156 h 2640"/>
                <a:gd name="T48" fmla="*/ 485 w 2619"/>
                <a:gd name="T49" fmla="*/ 2295 h 2640"/>
                <a:gd name="T50" fmla="*/ 239 w 2619"/>
                <a:gd name="T51" fmla="*/ 2543 h 2640"/>
                <a:gd name="T52" fmla="*/ 98 w 2619"/>
                <a:gd name="T53" fmla="*/ 2405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9" h="2640">
                  <a:moveTo>
                    <a:pt x="2235" y="514"/>
                  </a:moveTo>
                  <a:cubicBezTo>
                    <a:pt x="1854" y="77"/>
                    <a:pt x="1207" y="0"/>
                    <a:pt x="730" y="330"/>
                  </a:cubicBezTo>
                  <a:cubicBezTo>
                    <a:pt x="491" y="497"/>
                    <a:pt x="338" y="723"/>
                    <a:pt x="276" y="996"/>
                  </a:cubicBezTo>
                  <a:cubicBezTo>
                    <a:pt x="189" y="1383"/>
                    <a:pt x="279" y="1733"/>
                    <a:pt x="547" y="2038"/>
                  </a:cubicBezTo>
                  <a:lnTo>
                    <a:pt x="440" y="2148"/>
                  </a:lnTo>
                  <a:lnTo>
                    <a:pt x="347" y="2049"/>
                  </a:lnTo>
                  <a:lnTo>
                    <a:pt x="0" y="2402"/>
                  </a:lnTo>
                  <a:lnTo>
                    <a:pt x="237" y="2639"/>
                  </a:lnTo>
                  <a:lnTo>
                    <a:pt x="587" y="2286"/>
                  </a:lnTo>
                  <a:lnTo>
                    <a:pt x="493" y="2199"/>
                  </a:lnTo>
                  <a:lnTo>
                    <a:pt x="601" y="2091"/>
                  </a:lnTo>
                  <a:cubicBezTo>
                    <a:pt x="835" y="2306"/>
                    <a:pt x="1111" y="2410"/>
                    <a:pt x="1419" y="2399"/>
                  </a:cubicBezTo>
                  <a:cubicBezTo>
                    <a:pt x="1735" y="2388"/>
                    <a:pt x="2006" y="2264"/>
                    <a:pt x="2223" y="2027"/>
                  </a:cubicBezTo>
                  <a:cubicBezTo>
                    <a:pt x="2613" y="1600"/>
                    <a:pt x="2618" y="951"/>
                    <a:pt x="2235" y="514"/>
                  </a:cubicBezTo>
                  <a:close/>
                  <a:moveTo>
                    <a:pt x="1382" y="2331"/>
                  </a:moveTo>
                  <a:cubicBezTo>
                    <a:pt x="807" y="2331"/>
                    <a:pt x="330" y="1871"/>
                    <a:pt x="316" y="1296"/>
                  </a:cubicBezTo>
                  <a:cubicBezTo>
                    <a:pt x="302" y="706"/>
                    <a:pt x="764" y="215"/>
                    <a:pt x="1351" y="198"/>
                  </a:cubicBezTo>
                  <a:cubicBezTo>
                    <a:pt x="1363" y="198"/>
                    <a:pt x="1374" y="198"/>
                    <a:pt x="1385" y="198"/>
                  </a:cubicBezTo>
                  <a:cubicBezTo>
                    <a:pt x="1665" y="198"/>
                    <a:pt x="1927" y="305"/>
                    <a:pt x="2127" y="500"/>
                  </a:cubicBezTo>
                  <a:cubicBezTo>
                    <a:pt x="2336" y="703"/>
                    <a:pt x="2452" y="974"/>
                    <a:pt x="2452" y="1267"/>
                  </a:cubicBezTo>
                  <a:cubicBezTo>
                    <a:pt x="2452" y="1854"/>
                    <a:pt x="1992" y="2323"/>
                    <a:pt x="1405" y="2334"/>
                  </a:cubicBezTo>
                  <a:cubicBezTo>
                    <a:pt x="1394" y="2331"/>
                    <a:pt x="1388" y="2331"/>
                    <a:pt x="1382" y="2331"/>
                  </a:cubicBezTo>
                  <a:close/>
                  <a:moveTo>
                    <a:pt x="98" y="2405"/>
                  </a:moveTo>
                  <a:lnTo>
                    <a:pt x="344" y="2156"/>
                  </a:lnTo>
                  <a:lnTo>
                    <a:pt x="485" y="2295"/>
                  </a:lnTo>
                  <a:lnTo>
                    <a:pt x="239" y="2543"/>
                  </a:lnTo>
                  <a:lnTo>
                    <a:pt x="98" y="240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71">
              <a:extLst>
                <a:ext uri="{FF2B5EF4-FFF2-40B4-BE49-F238E27FC236}">
                  <a16:creationId xmlns="" xmlns:a16="http://schemas.microsoft.com/office/drawing/2014/main" id="{0A84A287-558B-4143-89FD-C44AB4FCD3A0}"/>
                </a:ext>
              </a:extLst>
            </p:cNvPr>
            <p:cNvSpPr>
              <a:spLocks noChangeArrowheads="1"/>
            </p:cNvSpPr>
            <p:nvPr/>
          </p:nvSpPr>
          <p:spPr bwMode="auto">
            <a:xfrm>
              <a:off x="2045033" y="4016376"/>
              <a:ext cx="696912" cy="695325"/>
            </a:xfrm>
            <a:custGeom>
              <a:avLst/>
              <a:gdLst>
                <a:gd name="T0" fmla="*/ 1654 w 1935"/>
                <a:gd name="T1" fmla="*/ 288 h 1932"/>
                <a:gd name="T2" fmla="*/ 971 w 1935"/>
                <a:gd name="T3" fmla="*/ 0 h 1932"/>
                <a:gd name="T4" fmla="*/ 963 w 1935"/>
                <a:gd name="T5" fmla="*/ 0 h 1932"/>
                <a:gd name="T6" fmla="*/ 291 w 1935"/>
                <a:gd name="T7" fmla="*/ 277 h 1932"/>
                <a:gd name="T8" fmla="*/ 3 w 1935"/>
                <a:gd name="T9" fmla="*/ 960 h 1932"/>
                <a:gd name="T10" fmla="*/ 968 w 1935"/>
                <a:gd name="T11" fmla="*/ 1931 h 1932"/>
                <a:gd name="T12" fmla="*/ 977 w 1935"/>
                <a:gd name="T13" fmla="*/ 1931 h 1932"/>
                <a:gd name="T14" fmla="*/ 1934 w 1935"/>
                <a:gd name="T15" fmla="*/ 980 h 1932"/>
                <a:gd name="T16" fmla="*/ 1654 w 1935"/>
                <a:gd name="T17" fmla="*/ 288 h 1932"/>
                <a:gd name="T18" fmla="*/ 1863 w 1935"/>
                <a:gd name="T19" fmla="*/ 971 h 1932"/>
                <a:gd name="T20" fmla="*/ 1598 w 1935"/>
                <a:gd name="T21" fmla="*/ 1603 h 1932"/>
                <a:gd name="T22" fmla="*/ 966 w 1935"/>
                <a:gd name="T23" fmla="*/ 1863 h 1932"/>
                <a:gd name="T24" fmla="*/ 963 w 1935"/>
                <a:gd name="T25" fmla="*/ 1863 h 1932"/>
                <a:gd name="T26" fmla="*/ 74 w 1935"/>
                <a:gd name="T27" fmla="*/ 966 h 1932"/>
                <a:gd name="T28" fmla="*/ 336 w 1935"/>
                <a:gd name="T29" fmla="*/ 333 h 1932"/>
                <a:gd name="T30" fmla="*/ 974 w 1935"/>
                <a:gd name="T31" fmla="*/ 74 h 1932"/>
                <a:gd name="T32" fmla="*/ 977 w 1935"/>
                <a:gd name="T33" fmla="*/ 74 h 1932"/>
                <a:gd name="T34" fmla="*/ 1863 w 1935"/>
                <a:gd name="T35" fmla="*/ 971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5" h="1932">
                  <a:moveTo>
                    <a:pt x="1654" y="288"/>
                  </a:moveTo>
                  <a:cubicBezTo>
                    <a:pt x="1474" y="105"/>
                    <a:pt x="1231" y="3"/>
                    <a:pt x="971" y="0"/>
                  </a:cubicBezTo>
                  <a:cubicBezTo>
                    <a:pt x="968" y="0"/>
                    <a:pt x="966" y="0"/>
                    <a:pt x="963" y="0"/>
                  </a:cubicBezTo>
                  <a:cubicBezTo>
                    <a:pt x="712" y="0"/>
                    <a:pt x="472" y="99"/>
                    <a:pt x="291" y="277"/>
                  </a:cubicBezTo>
                  <a:cubicBezTo>
                    <a:pt x="105" y="460"/>
                    <a:pt x="3" y="700"/>
                    <a:pt x="3" y="960"/>
                  </a:cubicBezTo>
                  <a:cubicBezTo>
                    <a:pt x="0" y="1490"/>
                    <a:pt x="432" y="1928"/>
                    <a:pt x="968" y="1931"/>
                  </a:cubicBezTo>
                  <a:cubicBezTo>
                    <a:pt x="971" y="1931"/>
                    <a:pt x="974" y="1931"/>
                    <a:pt x="977" y="1931"/>
                  </a:cubicBezTo>
                  <a:cubicBezTo>
                    <a:pt x="1499" y="1931"/>
                    <a:pt x="1928" y="1505"/>
                    <a:pt x="1934" y="980"/>
                  </a:cubicBezTo>
                  <a:cubicBezTo>
                    <a:pt x="1934" y="717"/>
                    <a:pt x="1835" y="472"/>
                    <a:pt x="1654" y="288"/>
                  </a:cubicBezTo>
                  <a:close/>
                  <a:moveTo>
                    <a:pt x="1863" y="971"/>
                  </a:moveTo>
                  <a:cubicBezTo>
                    <a:pt x="1863" y="1211"/>
                    <a:pt x="1767" y="1434"/>
                    <a:pt x="1598" y="1603"/>
                  </a:cubicBezTo>
                  <a:cubicBezTo>
                    <a:pt x="1428" y="1770"/>
                    <a:pt x="1203" y="1863"/>
                    <a:pt x="966" y="1863"/>
                  </a:cubicBezTo>
                  <a:lnTo>
                    <a:pt x="963" y="1863"/>
                  </a:lnTo>
                  <a:cubicBezTo>
                    <a:pt x="472" y="1860"/>
                    <a:pt x="71" y="1459"/>
                    <a:pt x="74" y="966"/>
                  </a:cubicBezTo>
                  <a:cubicBezTo>
                    <a:pt x="74" y="726"/>
                    <a:pt x="166" y="500"/>
                    <a:pt x="336" y="333"/>
                  </a:cubicBezTo>
                  <a:cubicBezTo>
                    <a:pt x="505" y="167"/>
                    <a:pt x="731" y="74"/>
                    <a:pt x="974" y="74"/>
                  </a:cubicBezTo>
                  <a:lnTo>
                    <a:pt x="977" y="74"/>
                  </a:lnTo>
                  <a:cubicBezTo>
                    <a:pt x="1465" y="71"/>
                    <a:pt x="1866" y="475"/>
                    <a:pt x="1863" y="971"/>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72">
              <a:extLst>
                <a:ext uri="{FF2B5EF4-FFF2-40B4-BE49-F238E27FC236}">
                  <a16:creationId xmlns="" xmlns:a16="http://schemas.microsoft.com/office/drawing/2014/main" id="{F495F7DB-3647-1D43-BBDD-1260B20BE0AE}"/>
                </a:ext>
              </a:extLst>
            </p:cNvPr>
            <p:cNvSpPr>
              <a:spLocks noChangeArrowheads="1"/>
            </p:cNvSpPr>
            <p:nvPr/>
          </p:nvSpPr>
          <p:spPr bwMode="auto">
            <a:xfrm>
              <a:off x="2175208" y="4125913"/>
              <a:ext cx="439737" cy="484188"/>
            </a:xfrm>
            <a:custGeom>
              <a:avLst/>
              <a:gdLst>
                <a:gd name="T0" fmla="*/ 1081 w 1223"/>
                <a:gd name="T1" fmla="*/ 926 h 1344"/>
                <a:gd name="T2" fmla="*/ 804 w 1223"/>
                <a:gd name="T3" fmla="*/ 838 h 1344"/>
                <a:gd name="T4" fmla="*/ 798 w 1223"/>
                <a:gd name="T5" fmla="*/ 779 h 1344"/>
                <a:gd name="T6" fmla="*/ 849 w 1223"/>
                <a:gd name="T7" fmla="*/ 677 h 1344"/>
                <a:gd name="T8" fmla="*/ 903 w 1223"/>
                <a:gd name="T9" fmla="*/ 579 h 1344"/>
                <a:gd name="T10" fmla="*/ 920 w 1223"/>
                <a:gd name="T11" fmla="*/ 533 h 1344"/>
                <a:gd name="T12" fmla="*/ 922 w 1223"/>
                <a:gd name="T13" fmla="*/ 392 h 1344"/>
                <a:gd name="T14" fmla="*/ 908 w 1223"/>
                <a:gd name="T15" fmla="*/ 274 h 1344"/>
                <a:gd name="T16" fmla="*/ 530 w 1223"/>
                <a:gd name="T17" fmla="*/ 25 h 1344"/>
                <a:gd name="T18" fmla="*/ 321 w 1223"/>
                <a:gd name="T19" fmla="*/ 342 h 1344"/>
                <a:gd name="T20" fmla="*/ 310 w 1223"/>
                <a:gd name="T21" fmla="*/ 384 h 1344"/>
                <a:gd name="T22" fmla="*/ 293 w 1223"/>
                <a:gd name="T23" fmla="*/ 446 h 1344"/>
                <a:gd name="T24" fmla="*/ 355 w 1223"/>
                <a:gd name="T25" fmla="*/ 612 h 1344"/>
                <a:gd name="T26" fmla="*/ 375 w 1223"/>
                <a:gd name="T27" fmla="*/ 663 h 1344"/>
                <a:gd name="T28" fmla="*/ 434 w 1223"/>
                <a:gd name="T29" fmla="*/ 821 h 1344"/>
                <a:gd name="T30" fmla="*/ 330 w 1223"/>
                <a:gd name="T31" fmla="*/ 866 h 1344"/>
                <a:gd name="T32" fmla="*/ 39 w 1223"/>
                <a:gd name="T33" fmla="*/ 985 h 1344"/>
                <a:gd name="T34" fmla="*/ 0 w 1223"/>
                <a:gd name="T35" fmla="*/ 1016 h 1344"/>
                <a:gd name="T36" fmla="*/ 609 w 1223"/>
                <a:gd name="T37" fmla="*/ 1343 h 1344"/>
                <a:gd name="T38" fmla="*/ 1213 w 1223"/>
                <a:gd name="T39" fmla="*/ 1027 h 1344"/>
                <a:gd name="T40" fmla="*/ 1210 w 1223"/>
                <a:gd name="T41" fmla="*/ 1008 h 1344"/>
                <a:gd name="T42" fmla="*/ 392 w 1223"/>
                <a:gd name="T43" fmla="*/ 381 h 1344"/>
                <a:gd name="T44" fmla="*/ 474 w 1223"/>
                <a:gd name="T45" fmla="*/ 130 h 1344"/>
                <a:gd name="T46" fmla="*/ 838 w 1223"/>
                <a:gd name="T47" fmla="*/ 308 h 1344"/>
                <a:gd name="T48" fmla="*/ 838 w 1223"/>
                <a:gd name="T49" fmla="*/ 429 h 1344"/>
                <a:gd name="T50" fmla="*/ 866 w 1223"/>
                <a:gd name="T51" fmla="*/ 440 h 1344"/>
                <a:gd name="T52" fmla="*/ 860 w 1223"/>
                <a:gd name="T53" fmla="*/ 480 h 1344"/>
                <a:gd name="T54" fmla="*/ 807 w 1223"/>
                <a:gd name="T55" fmla="*/ 587 h 1344"/>
                <a:gd name="T56" fmla="*/ 753 w 1223"/>
                <a:gd name="T57" fmla="*/ 720 h 1344"/>
                <a:gd name="T58" fmla="*/ 527 w 1223"/>
                <a:gd name="T59" fmla="*/ 779 h 1344"/>
                <a:gd name="T60" fmla="*/ 434 w 1223"/>
                <a:gd name="T61" fmla="*/ 641 h 1344"/>
                <a:gd name="T62" fmla="*/ 414 w 1223"/>
                <a:gd name="T63" fmla="*/ 590 h 1344"/>
                <a:gd name="T64" fmla="*/ 361 w 1223"/>
                <a:gd name="T65" fmla="*/ 480 h 1344"/>
                <a:gd name="T66" fmla="*/ 355 w 1223"/>
                <a:gd name="T67" fmla="*/ 440 h 1344"/>
                <a:gd name="T68" fmla="*/ 372 w 1223"/>
                <a:gd name="T69" fmla="*/ 437 h 1344"/>
                <a:gd name="T70" fmla="*/ 392 w 1223"/>
                <a:gd name="T71" fmla="*/ 381 h 1344"/>
                <a:gd name="T72" fmla="*/ 722 w 1223"/>
                <a:gd name="T73" fmla="*/ 838 h 1344"/>
                <a:gd name="T74" fmla="*/ 863 w 1223"/>
                <a:gd name="T75" fmla="*/ 929 h 1344"/>
                <a:gd name="T76" fmla="*/ 1117 w 1223"/>
                <a:gd name="T77" fmla="*/ 1019 h 1344"/>
                <a:gd name="T78" fmla="*/ 623 w 1223"/>
                <a:gd name="T79" fmla="*/ 1273 h 1344"/>
                <a:gd name="T80" fmla="*/ 113 w 1223"/>
                <a:gd name="T81" fmla="*/ 1019 h 1344"/>
                <a:gd name="T82" fmla="*/ 468 w 1223"/>
                <a:gd name="T83" fmla="*/ 897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3" h="1344">
                  <a:moveTo>
                    <a:pt x="1182" y="985"/>
                  </a:moveTo>
                  <a:cubicBezTo>
                    <a:pt x="1151" y="962"/>
                    <a:pt x="1120" y="937"/>
                    <a:pt x="1081" y="926"/>
                  </a:cubicBezTo>
                  <a:cubicBezTo>
                    <a:pt x="1013" y="906"/>
                    <a:pt x="942" y="883"/>
                    <a:pt x="874" y="861"/>
                  </a:cubicBezTo>
                  <a:cubicBezTo>
                    <a:pt x="852" y="852"/>
                    <a:pt x="829" y="847"/>
                    <a:pt x="804" y="838"/>
                  </a:cubicBezTo>
                  <a:cubicBezTo>
                    <a:pt x="801" y="838"/>
                    <a:pt x="795" y="835"/>
                    <a:pt x="793" y="833"/>
                  </a:cubicBezTo>
                  <a:cubicBezTo>
                    <a:pt x="793" y="813"/>
                    <a:pt x="793" y="796"/>
                    <a:pt x="798" y="779"/>
                  </a:cubicBezTo>
                  <a:cubicBezTo>
                    <a:pt x="807" y="756"/>
                    <a:pt x="818" y="734"/>
                    <a:pt x="829" y="714"/>
                  </a:cubicBezTo>
                  <a:cubicBezTo>
                    <a:pt x="835" y="703"/>
                    <a:pt x="841" y="689"/>
                    <a:pt x="849" y="677"/>
                  </a:cubicBezTo>
                  <a:cubicBezTo>
                    <a:pt x="855" y="666"/>
                    <a:pt x="858" y="655"/>
                    <a:pt x="863" y="643"/>
                  </a:cubicBezTo>
                  <a:cubicBezTo>
                    <a:pt x="872" y="618"/>
                    <a:pt x="880" y="593"/>
                    <a:pt x="903" y="579"/>
                  </a:cubicBezTo>
                  <a:cubicBezTo>
                    <a:pt x="908" y="573"/>
                    <a:pt x="911" y="568"/>
                    <a:pt x="914" y="559"/>
                  </a:cubicBezTo>
                  <a:cubicBezTo>
                    <a:pt x="917" y="551"/>
                    <a:pt x="920" y="542"/>
                    <a:pt x="920" y="533"/>
                  </a:cubicBezTo>
                  <a:cubicBezTo>
                    <a:pt x="925" y="511"/>
                    <a:pt x="934" y="488"/>
                    <a:pt x="934" y="466"/>
                  </a:cubicBezTo>
                  <a:cubicBezTo>
                    <a:pt x="937" y="446"/>
                    <a:pt x="937" y="412"/>
                    <a:pt x="922" y="392"/>
                  </a:cubicBezTo>
                  <a:cubicBezTo>
                    <a:pt x="911" y="375"/>
                    <a:pt x="908" y="361"/>
                    <a:pt x="908" y="342"/>
                  </a:cubicBezTo>
                  <a:lnTo>
                    <a:pt x="908" y="274"/>
                  </a:lnTo>
                  <a:cubicBezTo>
                    <a:pt x="903" y="189"/>
                    <a:pt x="866" y="121"/>
                    <a:pt x="793" y="71"/>
                  </a:cubicBezTo>
                  <a:cubicBezTo>
                    <a:pt x="716" y="17"/>
                    <a:pt x="621" y="0"/>
                    <a:pt x="530" y="25"/>
                  </a:cubicBezTo>
                  <a:cubicBezTo>
                    <a:pt x="446" y="51"/>
                    <a:pt x="378" y="107"/>
                    <a:pt x="344" y="183"/>
                  </a:cubicBezTo>
                  <a:cubicBezTo>
                    <a:pt x="321" y="234"/>
                    <a:pt x="321" y="288"/>
                    <a:pt x="321" y="342"/>
                  </a:cubicBezTo>
                  <a:lnTo>
                    <a:pt x="321" y="344"/>
                  </a:lnTo>
                  <a:cubicBezTo>
                    <a:pt x="321" y="364"/>
                    <a:pt x="321" y="375"/>
                    <a:pt x="310" y="384"/>
                  </a:cubicBezTo>
                  <a:cubicBezTo>
                    <a:pt x="299" y="395"/>
                    <a:pt x="293" y="415"/>
                    <a:pt x="293" y="432"/>
                  </a:cubicBezTo>
                  <a:lnTo>
                    <a:pt x="293" y="446"/>
                  </a:lnTo>
                  <a:cubicBezTo>
                    <a:pt x="299" y="500"/>
                    <a:pt x="302" y="553"/>
                    <a:pt x="347" y="598"/>
                  </a:cubicBezTo>
                  <a:cubicBezTo>
                    <a:pt x="350" y="601"/>
                    <a:pt x="352" y="607"/>
                    <a:pt x="355" y="612"/>
                  </a:cubicBezTo>
                  <a:cubicBezTo>
                    <a:pt x="355" y="615"/>
                    <a:pt x="358" y="618"/>
                    <a:pt x="358" y="621"/>
                  </a:cubicBezTo>
                  <a:lnTo>
                    <a:pt x="375" y="663"/>
                  </a:lnTo>
                  <a:cubicBezTo>
                    <a:pt x="389" y="694"/>
                    <a:pt x="403" y="728"/>
                    <a:pt x="417" y="759"/>
                  </a:cubicBezTo>
                  <a:cubicBezTo>
                    <a:pt x="429" y="782"/>
                    <a:pt x="434" y="802"/>
                    <a:pt x="434" y="821"/>
                  </a:cubicBezTo>
                  <a:cubicBezTo>
                    <a:pt x="434" y="833"/>
                    <a:pt x="431" y="833"/>
                    <a:pt x="423" y="835"/>
                  </a:cubicBezTo>
                  <a:cubicBezTo>
                    <a:pt x="392" y="844"/>
                    <a:pt x="361" y="855"/>
                    <a:pt x="330" y="866"/>
                  </a:cubicBezTo>
                  <a:cubicBezTo>
                    <a:pt x="271" y="886"/>
                    <a:pt x="211" y="906"/>
                    <a:pt x="152" y="920"/>
                  </a:cubicBezTo>
                  <a:cubicBezTo>
                    <a:pt x="107" y="931"/>
                    <a:pt x="73" y="960"/>
                    <a:pt x="39" y="985"/>
                  </a:cubicBezTo>
                  <a:cubicBezTo>
                    <a:pt x="31" y="993"/>
                    <a:pt x="19" y="999"/>
                    <a:pt x="11" y="1008"/>
                  </a:cubicBezTo>
                  <a:lnTo>
                    <a:pt x="0" y="1016"/>
                  </a:lnTo>
                  <a:lnTo>
                    <a:pt x="8" y="1027"/>
                  </a:lnTo>
                  <a:cubicBezTo>
                    <a:pt x="152" y="1228"/>
                    <a:pt x="369" y="1343"/>
                    <a:pt x="609" y="1343"/>
                  </a:cubicBezTo>
                  <a:lnTo>
                    <a:pt x="618" y="1343"/>
                  </a:lnTo>
                  <a:cubicBezTo>
                    <a:pt x="858" y="1341"/>
                    <a:pt x="1081" y="1222"/>
                    <a:pt x="1213" y="1027"/>
                  </a:cubicBezTo>
                  <a:lnTo>
                    <a:pt x="1222" y="1016"/>
                  </a:lnTo>
                  <a:lnTo>
                    <a:pt x="1210" y="1008"/>
                  </a:lnTo>
                  <a:cubicBezTo>
                    <a:pt x="1205" y="1002"/>
                    <a:pt x="1193" y="993"/>
                    <a:pt x="1182" y="985"/>
                  </a:cubicBezTo>
                  <a:close/>
                  <a:moveTo>
                    <a:pt x="392" y="381"/>
                  </a:moveTo>
                  <a:lnTo>
                    <a:pt x="392" y="296"/>
                  </a:lnTo>
                  <a:cubicBezTo>
                    <a:pt x="392" y="231"/>
                    <a:pt x="423" y="169"/>
                    <a:pt x="474" y="130"/>
                  </a:cubicBezTo>
                  <a:cubicBezTo>
                    <a:pt x="522" y="90"/>
                    <a:pt x="587" y="73"/>
                    <a:pt x="646" y="85"/>
                  </a:cubicBezTo>
                  <a:cubicBezTo>
                    <a:pt x="770" y="107"/>
                    <a:pt x="843" y="192"/>
                    <a:pt x="838" y="308"/>
                  </a:cubicBezTo>
                  <a:lnTo>
                    <a:pt x="838" y="384"/>
                  </a:lnTo>
                  <a:lnTo>
                    <a:pt x="838" y="429"/>
                  </a:lnTo>
                  <a:lnTo>
                    <a:pt x="846" y="432"/>
                  </a:lnTo>
                  <a:cubicBezTo>
                    <a:pt x="855" y="435"/>
                    <a:pt x="866" y="437"/>
                    <a:pt x="866" y="440"/>
                  </a:cubicBezTo>
                  <a:cubicBezTo>
                    <a:pt x="866" y="443"/>
                    <a:pt x="863" y="457"/>
                    <a:pt x="863" y="463"/>
                  </a:cubicBezTo>
                  <a:lnTo>
                    <a:pt x="860" y="480"/>
                  </a:lnTo>
                  <a:cubicBezTo>
                    <a:pt x="855" y="514"/>
                    <a:pt x="849" y="545"/>
                    <a:pt x="821" y="564"/>
                  </a:cubicBezTo>
                  <a:cubicBezTo>
                    <a:pt x="812" y="570"/>
                    <a:pt x="810" y="579"/>
                    <a:pt x="807" y="587"/>
                  </a:cubicBezTo>
                  <a:cubicBezTo>
                    <a:pt x="807" y="590"/>
                    <a:pt x="807" y="590"/>
                    <a:pt x="804" y="593"/>
                  </a:cubicBezTo>
                  <a:lnTo>
                    <a:pt x="753" y="720"/>
                  </a:lnTo>
                  <a:cubicBezTo>
                    <a:pt x="736" y="759"/>
                    <a:pt x="708" y="782"/>
                    <a:pt x="666" y="787"/>
                  </a:cubicBezTo>
                  <a:cubicBezTo>
                    <a:pt x="621" y="793"/>
                    <a:pt x="573" y="799"/>
                    <a:pt x="527" y="779"/>
                  </a:cubicBezTo>
                  <a:cubicBezTo>
                    <a:pt x="505" y="770"/>
                    <a:pt x="488" y="754"/>
                    <a:pt x="479" y="739"/>
                  </a:cubicBezTo>
                  <a:cubicBezTo>
                    <a:pt x="462" y="708"/>
                    <a:pt x="448" y="672"/>
                    <a:pt x="434" y="641"/>
                  </a:cubicBezTo>
                  <a:lnTo>
                    <a:pt x="417" y="598"/>
                  </a:lnTo>
                  <a:cubicBezTo>
                    <a:pt x="417" y="596"/>
                    <a:pt x="414" y="593"/>
                    <a:pt x="414" y="590"/>
                  </a:cubicBezTo>
                  <a:cubicBezTo>
                    <a:pt x="412" y="581"/>
                    <a:pt x="409" y="573"/>
                    <a:pt x="400" y="564"/>
                  </a:cubicBezTo>
                  <a:cubicBezTo>
                    <a:pt x="375" y="542"/>
                    <a:pt x="369" y="511"/>
                    <a:pt x="361" y="480"/>
                  </a:cubicBezTo>
                  <a:cubicBezTo>
                    <a:pt x="358" y="471"/>
                    <a:pt x="358" y="463"/>
                    <a:pt x="355" y="454"/>
                  </a:cubicBezTo>
                  <a:cubicBezTo>
                    <a:pt x="352" y="443"/>
                    <a:pt x="355" y="440"/>
                    <a:pt x="355" y="440"/>
                  </a:cubicBezTo>
                  <a:cubicBezTo>
                    <a:pt x="355" y="440"/>
                    <a:pt x="358" y="437"/>
                    <a:pt x="364" y="437"/>
                  </a:cubicBezTo>
                  <a:lnTo>
                    <a:pt x="372" y="437"/>
                  </a:lnTo>
                  <a:lnTo>
                    <a:pt x="386" y="440"/>
                  </a:lnTo>
                  <a:lnTo>
                    <a:pt x="392" y="381"/>
                  </a:lnTo>
                  <a:close/>
                  <a:moveTo>
                    <a:pt x="508" y="841"/>
                  </a:moveTo>
                  <a:cubicBezTo>
                    <a:pt x="581" y="864"/>
                    <a:pt x="654" y="861"/>
                    <a:pt x="722" y="838"/>
                  </a:cubicBezTo>
                  <a:cubicBezTo>
                    <a:pt x="725" y="883"/>
                    <a:pt x="731" y="889"/>
                    <a:pt x="779" y="903"/>
                  </a:cubicBezTo>
                  <a:lnTo>
                    <a:pt x="863" y="929"/>
                  </a:lnTo>
                  <a:cubicBezTo>
                    <a:pt x="931" y="948"/>
                    <a:pt x="996" y="971"/>
                    <a:pt x="1064" y="993"/>
                  </a:cubicBezTo>
                  <a:cubicBezTo>
                    <a:pt x="1081" y="999"/>
                    <a:pt x="1100" y="1010"/>
                    <a:pt x="1117" y="1019"/>
                  </a:cubicBezTo>
                  <a:cubicBezTo>
                    <a:pt x="1123" y="1022"/>
                    <a:pt x="1126" y="1024"/>
                    <a:pt x="1131" y="1027"/>
                  </a:cubicBezTo>
                  <a:cubicBezTo>
                    <a:pt x="993" y="1191"/>
                    <a:pt x="827" y="1270"/>
                    <a:pt x="623" y="1273"/>
                  </a:cubicBezTo>
                  <a:cubicBezTo>
                    <a:pt x="414" y="1276"/>
                    <a:pt x="242" y="1197"/>
                    <a:pt x="98" y="1027"/>
                  </a:cubicBezTo>
                  <a:cubicBezTo>
                    <a:pt x="104" y="1024"/>
                    <a:pt x="107" y="1022"/>
                    <a:pt x="113" y="1019"/>
                  </a:cubicBezTo>
                  <a:cubicBezTo>
                    <a:pt x="129" y="1008"/>
                    <a:pt x="146" y="999"/>
                    <a:pt x="163" y="993"/>
                  </a:cubicBezTo>
                  <a:cubicBezTo>
                    <a:pt x="259" y="962"/>
                    <a:pt x="358" y="929"/>
                    <a:pt x="468" y="897"/>
                  </a:cubicBezTo>
                  <a:cubicBezTo>
                    <a:pt x="491" y="895"/>
                    <a:pt x="516" y="881"/>
                    <a:pt x="508" y="841"/>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28" name="Rectangle 27">
            <a:extLst>
              <a:ext uri="{FF2B5EF4-FFF2-40B4-BE49-F238E27FC236}">
                <a16:creationId xmlns="" xmlns:a16="http://schemas.microsoft.com/office/drawing/2014/main" id="{95BB9825-72BD-E14E-85B6-32FA074F2F76}"/>
              </a:ext>
            </a:extLst>
          </p:cNvPr>
          <p:cNvSpPr/>
          <p:nvPr/>
        </p:nvSpPr>
        <p:spPr>
          <a:xfrm>
            <a:off x="0" y="4734797"/>
            <a:ext cx="9144000" cy="408703"/>
          </a:xfrm>
          <a:prstGeom prst="rect">
            <a:avLst/>
          </a:prstGeom>
          <a:solidFill>
            <a:srgbClr val="231F2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hape 2539">
            <a:extLst>
              <a:ext uri="{FF2B5EF4-FFF2-40B4-BE49-F238E27FC236}">
                <a16:creationId xmlns="" xmlns:a16="http://schemas.microsoft.com/office/drawing/2014/main" id="{0D05CE3B-3B67-1244-B1FD-B11A6CDD0126}"/>
              </a:ext>
            </a:extLst>
          </p:cNvPr>
          <p:cNvSpPr/>
          <p:nvPr/>
        </p:nvSpPr>
        <p:spPr>
          <a:xfrm>
            <a:off x="475168" y="1920524"/>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30" name="Shape 2539">
            <a:extLst>
              <a:ext uri="{FF2B5EF4-FFF2-40B4-BE49-F238E27FC236}">
                <a16:creationId xmlns="" xmlns:a16="http://schemas.microsoft.com/office/drawing/2014/main" id="{D8AC093E-C7CE-9843-9523-4E915BF5B09C}"/>
              </a:ext>
            </a:extLst>
          </p:cNvPr>
          <p:cNvSpPr/>
          <p:nvPr/>
        </p:nvSpPr>
        <p:spPr>
          <a:xfrm>
            <a:off x="475168" y="2324739"/>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31" name="Shape 2539">
            <a:extLst>
              <a:ext uri="{FF2B5EF4-FFF2-40B4-BE49-F238E27FC236}">
                <a16:creationId xmlns="" xmlns:a16="http://schemas.microsoft.com/office/drawing/2014/main" id="{D42EA828-7B1E-CA4A-9046-48B1073A9732}"/>
              </a:ext>
            </a:extLst>
          </p:cNvPr>
          <p:cNvSpPr/>
          <p:nvPr/>
        </p:nvSpPr>
        <p:spPr>
          <a:xfrm>
            <a:off x="475168" y="2728954"/>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Tree>
    <p:extLst>
      <p:ext uri="{BB962C8B-B14F-4D97-AF65-F5344CB8AC3E}">
        <p14:creationId xmlns:p14="http://schemas.microsoft.com/office/powerpoint/2010/main" val="143276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3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3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B12CA015-EEEE-C744-A66B-C69C65B01A55}"/>
              </a:ext>
            </a:extLst>
          </p:cNvPr>
          <p:cNvCxnSpPr>
            <a:cxnSpLocks/>
          </p:cNvCxnSpPr>
          <p:nvPr/>
        </p:nvCxnSpPr>
        <p:spPr>
          <a:xfrm>
            <a:off x="0" y="1268457"/>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4"/>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Step One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solidFill>
                  <a:schemeClr val="tx1"/>
                </a:solidFill>
              </a:rPr>
              <a:t>Hiring Correctly</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5"/>
          </p:nvPr>
        </p:nvSpPr>
        <p:spPr>
          <a:xfrm>
            <a:off x="376814" y="1869403"/>
            <a:ext cx="3977829" cy="3274097"/>
          </a:xfrm>
        </p:spPr>
        <p:txBody>
          <a:bodyPr/>
          <a:lstStyle/>
          <a:p>
            <a:pPr marL="285750" indent="-285750">
              <a:buClr>
                <a:srgbClr val="41C0CA"/>
              </a:buClr>
              <a:buFont typeface="Arial" panose="020B0604020202020204" pitchFamily="34" charset="0"/>
              <a:buChar char="•"/>
            </a:pPr>
            <a:r>
              <a:rPr lang="en-US" dirty="0">
                <a:solidFill>
                  <a:schemeClr val="tx1"/>
                </a:solidFill>
              </a:rPr>
              <a:t>Hire for skill and character: </a:t>
            </a:r>
            <a:br>
              <a:rPr lang="en-US" dirty="0">
                <a:solidFill>
                  <a:schemeClr val="tx1"/>
                </a:solidFill>
              </a:rPr>
            </a:br>
            <a:r>
              <a:rPr lang="en-US" dirty="0">
                <a:solidFill>
                  <a:schemeClr val="tx1"/>
                </a:solidFill>
              </a:rPr>
              <a:t>High character vs Low character</a:t>
            </a:r>
          </a:p>
          <a:p>
            <a:pPr marL="285750" indent="-285750">
              <a:buClr>
                <a:srgbClr val="41C0CA"/>
              </a:buClr>
              <a:buFont typeface="Arial" panose="020B0604020202020204" pitchFamily="34" charset="0"/>
              <a:buChar char="•"/>
            </a:pPr>
            <a:r>
              <a:rPr lang="en-US" dirty="0">
                <a:solidFill>
                  <a:schemeClr val="tx1"/>
                </a:solidFill>
              </a:rPr>
              <a:t>Have your training process established and in writing </a:t>
            </a:r>
          </a:p>
          <a:p>
            <a:pPr marL="285750" indent="-285750">
              <a:buClr>
                <a:srgbClr val="41C0CA"/>
              </a:buClr>
              <a:buFont typeface="Arial" panose="020B0604020202020204" pitchFamily="34" charset="0"/>
              <a:buChar char="•"/>
            </a:pPr>
            <a:r>
              <a:rPr lang="en-US" dirty="0">
                <a:solidFill>
                  <a:schemeClr val="tx1"/>
                </a:solidFill>
              </a:rPr>
              <a:t>Encourage &amp; Empower through building a culture that is rooted in core values</a:t>
            </a:r>
          </a:p>
        </p:txBody>
      </p:sp>
      <p:pic>
        <p:nvPicPr>
          <p:cNvPr id="16" name="Picture Placeholder 15">
            <a:extLst>
              <a:ext uri="{FF2B5EF4-FFF2-40B4-BE49-F238E27FC236}">
                <a16:creationId xmlns="" xmlns:a16="http://schemas.microsoft.com/office/drawing/2014/main" id="{8B57B11A-CEC2-5045-96D2-3F14559FF685}"/>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5171546" y="0"/>
            <a:ext cx="3972454" cy="5143500"/>
          </a:xfrm>
        </p:spPr>
      </p:pic>
      <p:sp>
        <p:nvSpPr>
          <p:cNvPr id="19" name="Hexagon 16">
            <a:extLst>
              <a:ext uri="{FF2B5EF4-FFF2-40B4-BE49-F238E27FC236}">
                <a16:creationId xmlns="" xmlns:a16="http://schemas.microsoft.com/office/drawing/2014/main" id="{64DC28D3-CFA0-5641-B03A-9E9D8948B674}"/>
              </a:ext>
            </a:extLst>
          </p:cNvPr>
          <p:cNvSpPr/>
          <p:nvPr/>
        </p:nvSpPr>
        <p:spPr>
          <a:xfrm rot="20029816">
            <a:off x="4662932" y="809015"/>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chemeClr val="bg1"/>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 xmlns:a16="http://schemas.microsoft.com/office/drawing/2014/main" id="{C2626FBB-B815-814F-8CDA-1AA4ACB4486B}"/>
              </a:ext>
            </a:extLst>
          </p:cNvPr>
          <p:cNvGrpSpPr/>
          <p:nvPr/>
        </p:nvGrpSpPr>
        <p:grpSpPr>
          <a:xfrm>
            <a:off x="4925442" y="1032725"/>
            <a:ext cx="469518" cy="473469"/>
            <a:chOff x="1895808" y="3908426"/>
            <a:chExt cx="942975" cy="950912"/>
          </a:xfrm>
          <a:solidFill>
            <a:srgbClr val="231F20"/>
          </a:solidFill>
        </p:grpSpPr>
        <p:sp>
          <p:nvSpPr>
            <p:cNvPr id="25" name="Freeform 70">
              <a:extLst>
                <a:ext uri="{FF2B5EF4-FFF2-40B4-BE49-F238E27FC236}">
                  <a16:creationId xmlns="" xmlns:a16="http://schemas.microsoft.com/office/drawing/2014/main" id="{1EBC377B-865E-A544-958D-293A5E369112}"/>
                </a:ext>
              </a:extLst>
            </p:cNvPr>
            <p:cNvSpPr>
              <a:spLocks noChangeArrowheads="1"/>
            </p:cNvSpPr>
            <p:nvPr/>
          </p:nvSpPr>
          <p:spPr bwMode="auto">
            <a:xfrm>
              <a:off x="1895808" y="3908426"/>
              <a:ext cx="942975" cy="950912"/>
            </a:xfrm>
            <a:custGeom>
              <a:avLst/>
              <a:gdLst>
                <a:gd name="T0" fmla="*/ 2235 w 2619"/>
                <a:gd name="T1" fmla="*/ 514 h 2640"/>
                <a:gd name="T2" fmla="*/ 730 w 2619"/>
                <a:gd name="T3" fmla="*/ 330 h 2640"/>
                <a:gd name="T4" fmla="*/ 276 w 2619"/>
                <a:gd name="T5" fmla="*/ 996 h 2640"/>
                <a:gd name="T6" fmla="*/ 547 w 2619"/>
                <a:gd name="T7" fmla="*/ 2038 h 2640"/>
                <a:gd name="T8" fmla="*/ 440 w 2619"/>
                <a:gd name="T9" fmla="*/ 2148 h 2640"/>
                <a:gd name="T10" fmla="*/ 347 w 2619"/>
                <a:gd name="T11" fmla="*/ 2049 h 2640"/>
                <a:gd name="T12" fmla="*/ 0 w 2619"/>
                <a:gd name="T13" fmla="*/ 2402 h 2640"/>
                <a:gd name="T14" fmla="*/ 237 w 2619"/>
                <a:gd name="T15" fmla="*/ 2639 h 2640"/>
                <a:gd name="T16" fmla="*/ 587 w 2619"/>
                <a:gd name="T17" fmla="*/ 2286 h 2640"/>
                <a:gd name="T18" fmla="*/ 493 w 2619"/>
                <a:gd name="T19" fmla="*/ 2199 h 2640"/>
                <a:gd name="T20" fmla="*/ 601 w 2619"/>
                <a:gd name="T21" fmla="*/ 2091 h 2640"/>
                <a:gd name="T22" fmla="*/ 1419 w 2619"/>
                <a:gd name="T23" fmla="*/ 2399 h 2640"/>
                <a:gd name="T24" fmla="*/ 2223 w 2619"/>
                <a:gd name="T25" fmla="*/ 2027 h 2640"/>
                <a:gd name="T26" fmla="*/ 2235 w 2619"/>
                <a:gd name="T27" fmla="*/ 514 h 2640"/>
                <a:gd name="T28" fmla="*/ 1382 w 2619"/>
                <a:gd name="T29" fmla="*/ 2331 h 2640"/>
                <a:gd name="T30" fmla="*/ 316 w 2619"/>
                <a:gd name="T31" fmla="*/ 1296 h 2640"/>
                <a:gd name="T32" fmla="*/ 1351 w 2619"/>
                <a:gd name="T33" fmla="*/ 198 h 2640"/>
                <a:gd name="T34" fmla="*/ 1385 w 2619"/>
                <a:gd name="T35" fmla="*/ 198 h 2640"/>
                <a:gd name="T36" fmla="*/ 2127 w 2619"/>
                <a:gd name="T37" fmla="*/ 500 h 2640"/>
                <a:gd name="T38" fmla="*/ 2452 w 2619"/>
                <a:gd name="T39" fmla="*/ 1267 h 2640"/>
                <a:gd name="T40" fmla="*/ 1405 w 2619"/>
                <a:gd name="T41" fmla="*/ 2334 h 2640"/>
                <a:gd name="T42" fmla="*/ 1382 w 2619"/>
                <a:gd name="T43" fmla="*/ 2331 h 2640"/>
                <a:gd name="T44" fmla="*/ 98 w 2619"/>
                <a:gd name="T45" fmla="*/ 2405 h 2640"/>
                <a:gd name="T46" fmla="*/ 344 w 2619"/>
                <a:gd name="T47" fmla="*/ 2156 h 2640"/>
                <a:gd name="T48" fmla="*/ 485 w 2619"/>
                <a:gd name="T49" fmla="*/ 2295 h 2640"/>
                <a:gd name="T50" fmla="*/ 239 w 2619"/>
                <a:gd name="T51" fmla="*/ 2543 h 2640"/>
                <a:gd name="T52" fmla="*/ 98 w 2619"/>
                <a:gd name="T53" fmla="*/ 2405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9" h="2640">
                  <a:moveTo>
                    <a:pt x="2235" y="514"/>
                  </a:moveTo>
                  <a:cubicBezTo>
                    <a:pt x="1854" y="77"/>
                    <a:pt x="1207" y="0"/>
                    <a:pt x="730" y="330"/>
                  </a:cubicBezTo>
                  <a:cubicBezTo>
                    <a:pt x="491" y="497"/>
                    <a:pt x="338" y="723"/>
                    <a:pt x="276" y="996"/>
                  </a:cubicBezTo>
                  <a:cubicBezTo>
                    <a:pt x="189" y="1383"/>
                    <a:pt x="279" y="1733"/>
                    <a:pt x="547" y="2038"/>
                  </a:cubicBezTo>
                  <a:lnTo>
                    <a:pt x="440" y="2148"/>
                  </a:lnTo>
                  <a:lnTo>
                    <a:pt x="347" y="2049"/>
                  </a:lnTo>
                  <a:lnTo>
                    <a:pt x="0" y="2402"/>
                  </a:lnTo>
                  <a:lnTo>
                    <a:pt x="237" y="2639"/>
                  </a:lnTo>
                  <a:lnTo>
                    <a:pt x="587" y="2286"/>
                  </a:lnTo>
                  <a:lnTo>
                    <a:pt x="493" y="2199"/>
                  </a:lnTo>
                  <a:lnTo>
                    <a:pt x="601" y="2091"/>
                  </a:lnTo>
                  <a:cubicBezTo>
                    <a:pt x="835" y="2306"/>
                    <a:pt x="1111" y="2410"/>
                    <a:pt x="1419" y="2399"/>
                  </a:cubicBezTo>
                  <a:cubicBezTo>
                    <a:pt x="1735" y="2388"/>
                    <a:pt x="2006" y="2264"/>
                    <a:pt x="2223" y="2027"/>
                  </a:cubicBezTo>
                  <a:cubicBezTo>
                    <a:pt x="2613" y="1600"/>
                    <a:pt x="2618" y="951"/>
                    <a:pt x="2235" y="514"/>
                  </a:cubicBezTo>
                  <a:close/>
                  <a:moveTo>
                    <a:pt x="1382" y="2331"/>
                  </a:moveTo>
                  <a:cubicBezTo>
                    <a:pt x="807" y="2331"/>
                    <a:pt x="330" y="1871"/>
                    <a:pt x="316" y="1296"/>
                  </a:cubicBezTo>
                  <a:cubicBezTo>
                    <a:pt x="302" y="706"/>
                    <a:pt x="764" y="215"/>
                    <a:pt x="1351" y="198"/>
                  </a:cubicBezTo>
                  <a:cubicBezTo>
                    <a:pt x="1363" y="198"/>
                    <a:pt x="1374" y="198"/>
                    <a:pt x="1385" y="198"/>
                  </a:cubicBezTo>
                  <a:cubicBezTo>
                    <a:pt x="1665" y="198"/>
                    <a:pt x="1927" y="305"/>
                    <a:pt x="2127" y="500"/>
                  </a:cubicBezTo>
                  <a:cubicBezTo>
                    <a:pt x="2336" y="703"/>
                    <a:pt x="2452" y="974"/>
                    <a:pt x="2452" y="1267"/>
                  </a:cubicBezTo>
                  <a:cubicBezTo>
                    <a:pt x="2452" y="1854"/>
                    <a:pt x="1992" y="2323"/>
                    <a:pt x="1405" y="2334"/>
                  </a:cubicBezTo>
                  <a:cubicBezTo>
                    <a:pt x="1394" y="2331"/>
                    <a:pt x="1388" y="2331"/>
                    <a:pt x="1382" y="2331"/>
                  </a:cubicBezTo>
                  <a:close/>
                  <a:moveTo>
                    <a:pt x="98" y="2405"/>
                  </a:moveTo>
                  <a:lnTo>
                    <a:pt x="344" y="2156"/>
                  </a:lnTo>
                  <a:lnTo>
                    <a:pt x="485" y="2295"/>
                  </a:lnTo>
                  <a:lnTo>
                    <a:pt x="239" y="2543"/>
                  </a:lnTo>
                  <a:lnTo>
                    <a:pt x="98" y="240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71">
              <a:extLst>
                <a:ext uri="{FF2B5EF4-FFF2-40B4-BE49-F238E27FC236}">
                  <a16:creationId xmlns="" xmlns:a16="http://schemas.microsoft.com/office/drawing/2014/main" id="{0A84A287-558B-4143-89FD-C44AB4FCD3A0}"/>
                </a:ext>
              </a:extLst>
            </p:cNvPr>
            <p:cNvSpPr>
              <a:spLocks noChangeArrowheads="1"/>
            </p:cNvSpPr>
            <p:nvPr/>
          </p:nvSpPr>
          <p:spPr bwMode="auto">
            <a:xfrm>
              <a:off x="2045033" y="4016376"/>
              <a:ext cx="696912" cy="695325"/>
            </a:xfrm>
            <a:custGeom>
              <a:avLst/>
              <a:gdLst>
                <a:gd name="T0" fmla="*/ 1654 w 1935"/>
                <a:gd name="T1" fmla="*/ 288 h 1932"/>
                <a:gd name="T2" fmla="*/ 971 w 1935"/>
                <a:gd name="T3" fmla="*/ 0 h 1932"/>
                <a:gd name="T4" fmla="*/ 963 w 1935"/>
                <a:gd name="T5" fmla="*/ 0 h 1932"/>
                <a:gd name="T6" fmla="*/ 291 w 1935"/>
                <a:gd name="T7" fmla="*/ 277 h 1932"/>
                <a:gd name="T8" fmla="*/ 3 w 1935"/>
                <a:gd name="T9" fmla="*/ 960 h 1932"/>
                <a:gd name="T10" fmla="*/ 968 w 1935"/>
                <a:gd name="T11" fmla="*/ 1931 h 1932"/>
                <a:gd name="T12" fmla="*/ 977 w 1935"/>
                <a:gd name="T13" fmla="*/ 1931 h 1932"/>
                <a:gd name="T14" fmla="*/ 1934 w 1935"/>
                <a:gd name="T15" fmla="*/ 980 h 1932"/>
                <a:gd name="T16" fmla="*/ 1654 w 1935"/>
                <a:gd name="T17" fmla="*/ 288 h 1932"/>
                <a:gd name="T18" fmla="*/ 1863 w 1935"/>
                <a:gd name="T19" fmla="*/ 971 h 1932"/>
                <a:gd name="T20" fmla="*/ 1598 w 1935"/>
                <a:gd name="T21" fmla="*/ 1603 h 1932"/>
                <a:gd name="T22" fmla="*/ 966 w 1935"/>
                <a:gd name="T23" fmla="*/ 1863 h 1932"/>
                <a:gd name="T24" fmla="*/ 963 w 1935"/>
                <a:gd name="T25" fmla="*/ 1863 h 1932"/>
                <a:gd name="T26" fmla="*/ 74 w 1935"/>
                <a:gd name="T27" fmla="*/ 966 h 1932"/>
                <a:gd name="T28" fmla="*/ 336 w 1935"/>
                <a:gd name="T29" fmla="*/ 333 h 1932"/>
                <a:gd name="T30" fmla="*/ 974 w 1935"/>
                <a:gd name="T31" fmla="*/ 74 h 1932"/>
                <a:gd name="T32" fmla="*/ 977 w 1935"/>
                <a:gd name="T33" fmla="*/ 74 h 1932"/>
                <a:gd name="T34" fmla="*/ 1863 w 1935"/>
                <a:gd name="T35" fmla="*/ 971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5" h="1932">
                  <a:moveTo>
                    <a:pt x="1654" y="288"/>
                  </a:moveTo>
                  <a:cubicBezTo>
                    <a:pt x="1474" y="105"/>
                    <a:pt x="1231" y="3"/>
                    <a:pt x="971" y="0"/>
                  </a:cubicBezTo>
                  <a:cubicBezTo>
                    <a:pt x="968" y="0"/>
                    <a:pt x="966" y="0"/>
                    <a:pt x="963" y="0"/>
                  </a:cubicBezTo>
                  <a:cubicBezTo>
                    <a:pt x="712" y="0"/>
                    <a:pt x="472" y="99"/>
                    <a:pt x="291" y="277"/>
                  </a:cubicBezTo>
                  <a:cubicBezTo>
                    <a:pt x="105" y="460"/>
                    <a:pt x="3" y="700"/>
                    <a:pt x="3" y="960"/>
                  </a:cubicBezTo>
                  <a:cubicBezTo>
                    <a:pt x="0" y="1490"/>
                    <a:pt x="432" y="1928"/>
                    <a:pt x="968" y="1931"/>
                  </a:cubicBezTo>
                  <a:cubicBezTo>
                    <a:pt x="971" y="1931"/>
                    <a:pt x="974" y="1931"/>
                    <a:pt x="977" y="1931"/>
                  </a:cubicBezTo>
                  <a:cubicBezTo>
                    <a:pt x="1499" y="1931"/>
                    <a:pt x="1928" y="1505"/>
                    <a:pt x="1934" y="980"/>
                  </a:cubicBezTo>
                  <a:cubicBezTo>
                    <a:pt x="1934" y="717"/>
                    <a:pt x="1835" y="472"/>
                    <a:pt x="1654" y="288"/>
                  </a:cubicBezTo>
                  <a:close/>
                  <a:moveTo>
                    <a:pt x="1863" y="971"/>
                  </a:moveTo>
                  <a:cubicBezTo>
                    <a:pt x="1863" y="1211"/>
                    <a:pt x="1767" y="1434"/>
                    <a:pt x="1598" y="1603"/>
                  </a:cubicBezTo>
                  <a:cubicBezTo>
                    <a:pt x="1428" y="1770"/>
                    <a:pt x="1203" y="1863"/>
                    <a:pt x="966" y="1863"/>
                  </a:cubicBezTo>
                  <a:lnTo>
                    <a:pt x="963" y="1863"/>
                  </a:lnTo>
                  <a:cubicBezTo>
                    <a:pt x="472" y="1860"/>
                    <a:pt x="71" y="1459"/>
                    <a:pt x="74" y="966"/>
                  </a:cubicBezTo>
                  <a:cubicBezTo>
                    <a:pt x="74" y="726"/>
                    <a:pt x="166" y="500"/>
                    <a:pt x="336" y="333"/>
                  </a:cubicBezTo>
                  <a:cubicBezTo>
                    <a:pt x="505" y="167"/>
                    <a:pt x="731" y="74"/>
                    <a:pt x="974" y="74"/>
                  </a:cubicBezTo>
                  <a:lnTo>
                    <a:pt x="977" y="74"/>
                  </a:lnTo>
                  <a:cubicBezTo>
                    <a:pt x="1465" y="71"/>
                    <a:pt x="1866" y="475"/>
                    <a:pt x="1863" y="971"/>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72">
              <a:extLst>
                <a:ext uri="{FF2B5EF4-FFF2-40B4-BE49-F238E27FC236}">
                  <a16:creationId xmlns="" xmlns:a16="http://schemas.microsoft.com/office/drawing/2014/main" id="{F495F7DB-3647-1D43-BBDD-1260B20BE0AE}"/>
                </a:ext>
              </a:extLst>
            </p:cNvPr>
            <p:cNvSpPr>
              <a:spLocks noChangeArrowheads="1"/>
            </p:cNvSpPr>
            <p:nvPr/>
          </p:nvSpPr>
          <p:spPr bwMode="auto">
            <a:xfrm>
              <a:off x="2175208" y="4125913"/>
              <a:ext cx="439737" cy="484188"/>
            </a:xfrm>
            <a:custGeom>
              <a:avLst/>
              <a:gdLst>
                <a:gd name="T0" fmla="*/ 1081 w 1223"/>
                <a:gd name="T1" fmla="*/ 926 h 1344"/>
                <a:gd name="T2" fmla="*/ 804 w 1223"/>
                <a:gd name="T3" fmla="*/ 838 h 1344"/>
                <a:gd name="T4" fmla="*/ 798 w 1223"/>
                <a:gd name="T5" fmla="*/ 779 h 1344"/>
                <a:gd name="T6" fmla="*/ 849 w 1223"/>
                <a:gd name="T7" fmla="*/ 677 h 1344"/>
                <a:gd name="T8" fmla="*/ 903 w 1223"/>
                <a:gd name="T9" fmla="*/ 579 h 1344"/>
                <a:gd name="T10" fmla="*/ 920 w 1223"/>
                <a:gd name="T11" fmla="*/ 533 h 1344"/>
                <a:gd name="T12" fmla="*/ 922 w 1223"/>
                <a:gd name="T13" fmla="*/ 392 h 1344"/>
                <a:gd name="T14" fmla="*/ 908 w 1223"/>
                <a:gd name="T15" fmla="*/ 274 h 1344"/>
                <a:gd name="T16" fmla="*/ 530 w 1223"/>
                <a:gd name="T17" fmla="*/ 25 h 1344"/>
                <a:gd name="T18" fmla="*/ 321 w 1223"/>
                <a:gd name="T19" fmla="*/ 342 h 1344"/>
                <a:gd name="T20" fmla="*/ 310 w 1223"/>
                <a:gd name="T21" fmla="*/ 384 h 1344"/>
                <a:gd name="T22" fmla="*/ 293 w 1223"/>
                <a:gd name="T23" fmla="*/ 446 h 1344"/>
                <a:gd name="T24" fmla="*/ 355 w 1223"/>
                <a:gd name="T25" fmla="*/ 612 h 1344"/>
                <a:gd name="T26" fmla="*/ 375 w 1223"/>
                <a:gd name="T27" fmla="*/ 663 h 1344"/>
                <a:gd name="T28" fmla="*/ 434 w 1223"/>
                <a:gd name="T29" fmla="*/ 821 h 1344"/>
                <a:gd name="T30" fmla="*/ 330 w 1223"/>
                <a:gd name="T31" fmla="*/ 866 h 1344"/>
                <a:gd name="T32" fmla="*/ 39 w 1223"/>
                <a:gd name="T33" fmla="*/ 985 h 1344"/>
                <a:gd name="T34" fmla="*/ 0 w 1223"/>
                <a:gd name="T35" fmla="*/ 1016 h 1344"/>
                <a:gd name="T36" fmla="*/ 609 w 1223"/>
                <a:gd name="T37" fmla="*/ 1343 h 1344"/>
                <a:gd name="T38" fmla="*/ 1213 w 1223"/>
                <a:gd name="T39" fmla="*/ 1027 h 1344"/>
                <a:gd name="T40" fmla="*/ 1210 w 1223"/>
                <a:gd name="T41" fmla="*/ 1008 h 1344"/>
                <a:gd name="T42" fmla="*/ 392 w 1223"/>
                <a:gd name="T43" fmla="*/ 381 h 1344"/>
                <a:gd name="T44" fmla="*/ 474 w 1223"/>
                <a:gd name="T45" fmla="*/ 130 h 1344"/>
                <a:gd name="T46" fmla="*/ 838 w 1223"/>
                <a:gd name="T47" fmla="*/ 308 h 1344"/>
                <a:gd name="T48" fmla="*/ 838 w 1223"/>
                <a:gd name="T49" fmla="*/ 429 h 1344"/>
                <a:gd name="T50" fmla="*/ 866 w 1223"/>
                <a:gd name="T51" fmla="*/ 440 h 1344"/>
                <a:gd name="T52" fmla="*/ 860 w 1223"/>
                <a:gd name="T53" fmla="*/ 480 h 1344"/>
                <a:gd name="T54" fmla="*/ 807 w 1223"/>
                <a:gd name="T55" fmla="*/ 587 h 1344"/>
                <a:gd name="T56" fmla="*/ 753 w 1223"/>
                <a:gd name="T57" fmla="*/ 720 h 1344"/>
                <a:gd name="T58" fmla="*/ 527 w 1223"/>
                <a:gd name="T59" fmla="*/ 779 h 1344"/>
                <a:gd name="T60" fmla="*/ 434 w 1223"/>
                <a:gd name="T61" fmla="*/ 641 h 1344"/>
                <a:gd name="T62" fmla="*/ 414 w 1223"/>
                <a:gd name="T63" fmla="*/ 590 h 1344"/>
                <a:gd name="T64" fmla="*/ 361 w 1223"/>
                <a:gd name="T65" fmla="*/ 480 h 1344"/>
                <a:gd name="T66" fmla="*/ 355 w 1223"/>
                <a:gd name="T67" fmla="*/ 440 h 1344"/>
                <a:gd name="T68" fmla="*/ 372 w 1223"/>
                <a:gd name="T69" fmla="*/ 437 h 1344"/>
                <a:gd name="T70" fmla="*/ 392 w 1223"/>
                <a:gd name="T71" fmla="*/ 381 h 1344"/>
                <a:gd name="T72" fmla="*/ 722 w 1223"/>
                <a:gd name="T73" fmla="*/ 838 h 1344"/>
                <a:gd name="T74" fmla="*/ 863 w 1223"/>
                <a:gd name="T75" fmla="*/ 929 h 1344"/>
                <a:gd name="T76" fmla="*/ 1117 w 1223"/>
                <a:gd name="T77" fmla="*/ 1019 h 1344"/>
                <a:gd name="T78" fmla="*/ 623 w 1223"/>
                <a:gd name="T79" fmla="*/ 1273 h 1344"/>
                <a:gd name="T80" fmla="*/ 113 w 1223"/>
                <a:gd name="T81" fmla="*/ 1019 h 1344"/>
                <a:gd name="T82" fmla="*/ 468 w 1223"/>
                <a:gd name="T83" fmla="*/ 897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3" h="1344">
                  <a:moveTo>
                    <a:pt x="1182" y="985"/>
                  </a:moveTo>
                  <a:cubicBezTo>
                    <a:pt x="1151" y="962"/>
                    <a:pt x="1120" y="937"/>
                    <a:pt x="1081" y="926"/>
                  </a:cubicBezTo>
                  <a:cubicBezTo>
                    <a:pt x="1013" y="906"/>
                    <a:pt x="942" y="883"/>
                    <a:pt x="874" y="861"/>
                  </a:cubicBezTo>
                  <a:cubicBezTo>
                    <a:pt x="852" y="852"/>
                    <a:pt x="829" y="847"/>
                    <a:pt x="804" y="838"/>
                  </a:cubicBezTo>
                  <a:cubicBezTo>
                    <a:pt x="801" y="838"/>
                    <a:pt x="795" y="835"/>
                    <a:pt x="793" y="833"/>
                  </a:cubicBezTo>
                  <a:cubicBezTo>
                    <a:pt x="793" y="813"/>
                    <a:pt x="793" y="796"/>
                    <a:pt x="798" y="779"/>
                  </a:cubicBezTo>
                  <a:cubicBezTo>
                    <a:pt x="807" y="756"/>
                    <a:pt x="818" y="734"/>
                    <a:pt x="829" y="714"/>
                  </a:cubicBezTo>
                  <a:cubicBezTo>
                    <a:pt x="835" y="703"/>
                    <a:pt x="841" y="689"/>
                    <a:pt x="849" y="677"/>
                  </a:cubicBezTo>
                  <a:cubicBezTo>
                    <a:pt x="855" y="666"/>
                    <a:pt x="858" y="655"/>
                    <a:pt x="863" y="643"/>
                  </a:cubicBezTo>
                  <a:cubicBezTo>
                    <a:pt x="872" y="618"/>
                    <a:pt x="880" y="593"/>
                    <a:pt x="903" y="579"/>
                  </a:cubicBezTo>
                  <a:cubicBezTo>
                    <a:pt x="908" y="573"/>
                    <a:pt x="911" y="568"/>
                    <a:pt x="914" y="559"/>
                  </a:cubicBezTo>
                  <a:cubicBezTo>
                    <a:pt x="917" y="551"/>
                    <a:pt x="920" y="542"/>
                    <a:pt x="920" y="533"/>
                  </a:cubicBezTo>
                  <a:cubicBezTo>
                    <a:pt x="925" y="511"/>
                    <a:pt x="934" y="488"/>
                    <a:pt x="934" y="466"/>
                  </a:cubicBezTo>
                  <a:cubicBezTo>
                    <a:pt x="937" y="446"/>
                    <a:pt x="937" y="412"/>
                    <a:pt x="922" y="392"/>
                  </a:cubicBezTo>
                  <a:cubicBezTo>
                    <a:pt x="911" y="375"/>
                    <a:pt x="908" y="361"/>
                    <a:pt x="908" y="342"/>
                  </a:cubicBezTo>
                  <a:lnTo>
                    <a:pt x="908" y="274"/>
                  </a:lnTo>
                  <a:cubicBezTo>
                    <a:pt x="903" y="189"/>
                    <a:pt x="866" y="121"/>
                    <a:pt x="793" y="71"/>
                  </a:cubicBezTo>
                  <a:cubicBezTo>
                    <a:pt x="716" y="17"/>
                    <a:pt x="621" y="0"/>
                    <a:pt x="530" y="25"/>
                  </a:cubicBezTo>
                  <a:cubicBezTo>
                    <a:pt x="446" y="51"/>
                    <a:pt x="378" y="107"/>
                    <a:pt x="344" y="183"/>
                  </a:cubicBezTo>
                  <a:cubicBezTo>
                    <a:pt x="321" y="234"/>
                    <a:pt x="321" y="288"/>
                    <a:pt x="321" y="342"/>
                  </a:cubicBezTo>
                  <a:lnTo>
                    <a:pt x="321" y="344"/>
                  </a:lnTo>
                  <a:cubicBezTo>
                    <a:pt x="321" y="364"/>
                    <a:pt x="321" y="375"/>
                    <a:pt x="310" y="384"/>
                  </a:cubicBezTo>
                  <a:cubicBezTo>
                    <a:pt x="299" y="395"/>
                    <a:pt x="293" y="415"/>
                    <a:pt x="293" y="432"/>
                  </a:cubicBezTo>
                  <a:lnTo>
                    <a:pt x="293" y="446"/>
                  </a:lnTo>
                  <a:cubicBezTo>
                    <a:pt x="299" y="500"/>
                    <a:pt x="302" y="553"/>
                    <a:pt x="347" y="598"/>
                  </a:cubicBezTo>
                  <a:cubicBezTo>
                    <a:pt x="350" y="601"/>
                    <a:pt x="352" y="607"/>
                    <a:pt x="355" y="612"/>
                  </a:cubicBezTo>
                  <a:cubicBezTo>
                    <a:pt x="355" y="615"/>
                    <a:pt x="358" y="618"/>
                    <a:pt x="358" y="621"/>
                  </a:cubicBezTo>
                  <a:lnTo>
                    <a:pt x="375" y="663"/>
                  </a:lnTo>
                  <a:cubicBezTo>
                    <a:pt x="389" y="694"/>
                    <a:pt x="403" y="728"/>
                    <a:pt x="417" y="759"/>
                  </a:cubicBezTo>
                  <a:cubicBezTo>
                    <a:pt x="429" y="782"/>
                    <a:pt x="434" y="802"/>
                    <a:pt x="434" y="821"/>
                  </a:cubicBezTo>
                  <a:cubicBezTo>
                    <a:pt x="434" y="833"/>
                    <a:pt x="431" y="833"/>
                    <a:pt x="423" y="835"/>
                  </a:cubicBezTo>
                  <a:cubicBezTo>
                    <a:pt x="392" y="844"/>
                    <a:pt x="361" y="855"/>
                    <a:pt x="330" y="866"/>
                  </a:cubicBezTo>
                  <a:cubicBezTo>
                    <a:pt x="271" y="886"/>
                    <a:pt x="211" y="906"/>
                    <a:pt x="152" y="920"/>
                  </a:cubicBezTo>
                  <a:cubicBezTo>
                    <a:pt x="107" y="931"/>
                    <a:pt x="73" y="960"/>
                    <a:pt x="39" y="985"/>
                  </a:cubicBezTo>
                  <a:cubicBezTo>
                    <a:pt x="31" y="993"/>
                    <a:pt x="19" y="999"/>
                    <a:pt x="11" y="1008"/>
                  </a:cubicBezTo>
                  <a:lnTo>
                    <a:pt x="0" y="1016"/>
                  </a:lnTo>
                  <a:lnTo>
                    <a:pt x="8" y="1027"/>
                  </a:lnTo>
                  <a:cubicBezTo>
                    <a:pt x="152" y="1228"/>
                    <a:pt x="369" y="1343"/>
                    <a:pt x="609" y="1343"/>
                  </a:cubicBezTo>
                  <a:lnTo>
                    <a:pt x="618" y="1343"/>
                  </a:lnTo>
                  <a:cubicBezTo>
                    <a:pt x="858" y="1341"/>
                    <a:pt x="1081" y="1222"/>
                    <a:pt x="1213" y="1027"/>
                  </a:cubicBezTo>
                  <a:lnTo>
                    <a:pt x="1222" y="1016"/>
                  </a:lnTo>
                  <a:lnTo>
                    <a:pt x="1210" y="1008"/>
                  </a:lnTo>
                  <a:cubicBezTo>
                    <a:pt x="1205" y="1002"/>
                    <a:pt x="1193" y="993"/>
                    <a:pt x="1182" y="985"/>
                  </a:cubicBezTo>
                  <a:close/>
                  <a:moveTo>
                    <a:pt x="392" y="381"/>
                  </a:moveTo>
                  <a:lnTo>
                    <a:pt x="392" y="296"/>
                  </a:lnTo>
                  <a:cubicBezTo>
                    <a:pt x="392" y="231"/>
                    <a:pt x="423" y="169"/>
                    <a:pt x="474" y="130"/>
                  </a:cubicBezTo>
                  <a:cubicBezTo>
                    <a:pt x="522" y="90"/>
                    <a:pt x="587" y="73"/>
                    <a:pt x="646" y="85"/>
                  </a:cubicBezTo>
                  <a:cubicBezTo>
                    <a:pt x="770" y="107"/>
                    <a:pt x="843" y="192"/>
                    <a:pt x="838" y="308"/>
                  </a:cubicBezTo>
                  <a:lnTo>
                    <a:pt x="838" y="384"/>
                  </a:lnTo>
                  <a:lnTo>
                    <a:pt x="838" y="429"/>
                  </a:lnTo>
                  <a:lnTo>
                    <a:pt x="846" y="432"/>
                  </a:lnTo>
                  <a:cubicBezTo>
                    <a:pt x="855" y="435"/>
                    <a:pt x="866" y="437"/>
                    <a:pt x="866" y="440"/>
                  </a:cubicBezTo>
                  <a:cubicBezTo>
                    <a:pt x="866" y="443"/>
                    <a:pt x="863" y="457"/>
                    <a:pt x="863" y="463"/>
                  </a:cubicBezTo>
                  <a:lnTo>
                    <a:pt x="860" y="480"/>
                  </a:lnTo>
                  <a:cubicBezTo>
                    <a:pt x="855" y="514"/>
                    <a:pt x="849" y="545"/>
                    <a:pt x="821" y="564"/>
                  </a:cubicBezTo>
                  <a:cubicBezTo>
                    <a:pt x="812" y="570"/>
                    <a:pt x="810" y="579"/>
                    <a:pt x="807" y="587"/>
                  </a:cubicBezTo>
                  <a:cubicBezTo>
                    <a:pt x="807" y="590"/>
                    <a:pt x="807" y="590"/>
                    <a:pt x="804" y="593"/>
                  </a:cubicBezTo>
                  <a:lnTo>
                    <a:pt x="753" y="720"/>
                  </a:lnTo>
                  <a:cubicBezTo>
                    <a:pt x="736" y="759"/>
                    <a:pt x="708" y="782"/>
                    <a:pt x="666" y="787"/>
                  </a:cubicBezTo>
                  <a:cubicBezTo>
                    <a:pt x="621" y="793"/>
                    <a:pt x="573" y="799"/>
                    <a:pt x="527" y="779"/>
                  </a:cubicBezTo>
                  <a:cubicBezTo>
                    <a:pt x="505" y="770"/>
                    <a:pt x="488" y="754"/>
                    <a:pt x="479" y="739"/>
                  </a:cubicBezTo>
                  <a:cubicBezTo>
                    <a:pt x="462" y="708"/>
                    <a:pt x="448" y="672"/>
                    <a:pt x="434" y="641"/>
                  </a:cubicBezTo>
                  <a:lnTo>
                    <a:pt x="417" y="598"/>
                  </a:lnTo>
                  <a:cubicBezTo>
                    <a:pt x="417" y="596"/>
                    <a:pt x="414" y="593"/>
                    <a:pt x="414" y="590"/>
                  </a:cubicBezTo>
                  <a:cubicBezTo>
                    <a:pt x="412" y="581"/>
                    <a:pt x="409" y="573"/>
                    <a:pt x="400" y="564"/>
                  </a:cubicBezTo>
                  <a:cubicBezTo>
                    <a:pt x="375" y="542"/>
                    <a:pt x="369" y="511"/>
                    <a:pt x="361" y="480"/>
                  </a:cubicBezTo>
                  <a:cubicBezTo>
                    <a:pt x="358" y="471"/>
                    <a:pt x="358" y="463"/>
                    <a:pt x="355" y="454"/>
                  </a:cubicBezTo>
                  <a:cubicBezTo>
                    <a:pt x="352" y="443"/>
                    <a:pt x="355" y="440"/>
                    <a:pt x="355" y="440"/>
                  </a:cubicBezTo>
                  <a:cubicBezTo>
                    <a:pt x="355" y="440"/>
                    <a:pt x="358" y="437"/>
                    <a:pt x="364" y="437"/>
                  </a:cubicBezTo>
                  <a:lnTo>
                    <a:pt x="372" y="437"/>
                  </a:lnTo>
                  <a:lnTo>
                    <a:pt x="386" y="440"/>
                  </a:lnTo>
                  <a:lnTo>
                    <a:pt x="392" y="381"/>
                  </a:lnTo>
                  <a:close/>
                  <a:moveTo>
                    <a:pt x="508" y="841"/>
                  </a:moveTo>
                  <a:cubicBezTo>
                    <a:pt x="581" y="864"/>
                    <a:pt x="654" y="861"/>
                    <a:pt x="722" y="838"/>
                  </a:cubicBezTo>
                  <a:cubicBezTo>
                    <a:pt x="725" y="883"/>
                    <a:pt x="731" y="889"/>
                    <a:pt x="779" y="903"/>
                  </a:cubicBezTo>
                  <a:lnTo>
                    <a:pt x="863" y="929"/>
                  </a:lnTo>
                  <a:cubicBezTo>
                    <a:pt x="931" y="948"/>
                    <a:pt x="996" y="971"/>
                    <a:pt x="1064" y="993"/>
                  </a:cubicBezTo>
                  <a:cubicBezTo>
                    <a:pt x="1081" y="999"/>
                    <a:pt x="1100" y="1010"/>
                    <a:pt x="1117" y="1019"/>
                  </a:cubicBezTo>
                  <a:cubicBezTo>
                    <a:pt x="1123" y="1022"/>
                    <a:pt x="1126" y="1024"/>
                    <a:pt x="1131" y="1027"/>
                  </a:cubicBezTo>
                  <a:cubicBezTo>
                    <a:pt x="993" y="1191"/>
                    <a:pt x="827" y="1270"/>
                    <a:pt x="623" y="1273"/>
                  </a:cubicBezTo>
                  <a:cubicBezTo>
                    <a:pt x="414" y="1276"/>
                    <a:pt x="242" y="1197"/>
                    <a:pt x="98" y="1027"/>
                  </a:cubicBezTo>
                  <a:cubicBezTo>
                    <a:pt x="104" y="1024"/>
                    <a:pt x="107" y="1022"/>
                    <a:pt x="113" y="1019"/>
                  </a:cubicBezTo>
                  <a:cubicBezTo>
                    <a:pt x="129" y="1008"/>
                    <a:pt x="146" y="999"/>
                    <a:pt x="163" y="993"/>
                  </a:cubicBezTo>
                  <a:cubicBezTo>
                    <a:pt x="259" y="962"/>
                    <a:pt x="358" y="929"/>
                    <a:pt x="468" y="897"/>
                  </a:cubicBezTo>
                  <a:cubicBezTo>
                    <a:pt x="491" y="895"/>
                    <a:pt x="516" y="881"/>
                    <a:pt x="508" y="841"/>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84298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2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700"/>
                            </p:stCondLst>
                            <p:childTnLst>
                              <p:par>
                                <p:cTn id="15" presetID="2" presetClass="entr" presetSubtype="8"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2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B12CA015-EEEE-C744-A66B-C69C65B01A55}"/>
              </a:ext>
            </a:extLst>
          </p:cNvPr>
          <p:cNvCxnSpPr>
            <a:cxnSpLocks/>
          </p:cNvCxnSpPr>
          <p:nvPr/>
        </p:nvCxnSpPr>
        <p:spPr>
          <a:xfrm>
            <a:off x="0" y="1268457"/>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4"/>
          </p:nvPr>
        </p:nvSpPr>
        <p:spPr>
          <a:xfrm>
            <a:off x="4654954" y="304128"/>
            <a:ext cx="4489045" cy="241106"/>
          </a:xfrm>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Step One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a:xfrm>
            <a:off x="4654954" y="543118"/>
            <a:ext cx="4489046" cy="489607"/>
          </a:xfrm>
        </p:spPr>
        <p:txBody>
          <a:bodyPr/>
          <a:lstStyle/>
          <a:p>
            <a:r>
              <a:rPr lang="en-US" dirty="0">
                <a:solidFill>
                  <a:schemeClr val="tx1"/>
                </a:solidFill>
              </a:rPr>
              <a:t>Background Checks</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5"/>
          </p:nvPr>
        </p:nvSpPr>
        <p:spPr>
          <a:xfrm>
            <a:off x="4654954" y="2428074"/>
            <a:ext cx="3649597" cy="2166411"/>
          </a:xfrm>
        </p:spPr>
        <p:txBody>
          <a:bodyPr/>
          <a:lstStyle/>
          <a:p>
            <a:pPr>
              <a:buClr>
                <a:srgbClr val="41C0CA"/>
              </a:buClr>
            </a:pPr>
            <a:r>
              <a:rPr lang="en-US" sz="2600" dirty="0">
                <a:solidFill>
                  <a:schemeClr val="tx1"/>
                </a:solidFill>
              </a:rPr>
              <a:t>Always, Always, Always </a:t>
            </a:r>
            <a:br>
              <a:rPr lang="en-US" sz="2600" dirty="0">
                <a:solidFill>
                  <a:schemeClr val="tx1"/>
                </a:solidFill>
              </a:rPr>
            </a:br>
            <a:r>
              <a:rPr lang="en-US" sz="2600" dirty="0">
                <a:solidFill>
                  <a:schemeClr val="tx1"/>
                </a:solidFill>
              </a:rPr>
              <a:t>run a background check</a:t>
            </a:r>
          </a:p>
        </p:txBody>
      </p:sp>
      <p:pic>
        <p:nvPicPr>
          <p:cNvPr id="8" name="Picture Placeholder 7">
            <a:extLst>
              <a:ext uri="{FF2B5EF4-FFF2-40B4-BE49-F238E27FC236}">
                <a16:creationId xmlns="" xmlns:a16="http://schemas.microsoft.com/office/drawing/2014/main" id="{FA8D83FC-0A56-D04D-B7F1-AA616AD0A2DA}"/>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0" y="0"/>
            <a:ext cx="3972454" cy="5143500"/>
          </a:xfrm>
        </p:spPr>
      </p:pic>
      <p:sp>
        <p:nvSpPr>
          <p:cNvPr id="19" name="Hexagon 16">
            <a:extLst>
              <a:ext uri="{FF2B5EF4-FFF2-40B4-BE49-F238E27FC236}">
                <a16:creationId xmlns="" xmlns:a16="http://schemas.microsoft.com/office/drawing/2014/main" id="{64DC28D3-CFA0-5641-B03A-9E9D8948B674}"/>
              </a:ext>
            </a:extLst>
          </p:cNvPr>
          <p:cNvSpPr/>
          <p:nvPr/>
        </p:nvSpPr>
        <p:spPr>
          <a:xfrm rot="20029816">
            <a:off x="3463842" y="809015"/>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chemeClr val="bg1"/>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 xmlns:a16="http://schemas.microsoft.com/office/drawing/2014/main" id="{C2626FBB-B815-814F-8CDA-1AA4ACB4486B}"/>
              </a:ext>
            </a:extLst>
          </p:cNvPr>
          <p:cNvGrpSpPr/>
          <p:nvPr/>
        </p:nvGrpSpPr>
        <p:grpSpPr>
          <a:xfrm>
            <a:off x="3726352" y="1032725"/>
            <a:ext cx="469518" cy="473469"/>
            <a:chOff x="1895808" y="3908426"/>
            <a:chExt cx="942975" cy="950912"/>
          </a:xfrm>
          <a:solidFill>
            <a:srgbClr val="231F20"/>
          </a:solidFill>
        </p:grpSpPr>
        <p:sp>
          <p:nvSpPr>
            <p:cNvPr id="25" name="Freeform 70">
              <a:extLst>
                <a:ext uri="{FF2B5EF4-FFF2-40B4-BE49-F238E27FC236}">
                  <a16:creationId xmlns="" xmlns:a16="http://schemas.microsoft.com/office/drawing/2014/main" id="{1EBC377B-865E-A544-958D-293A5E369112}"/>
                </a:ext>
              </a:extLst>
            </p:cNvPr>
            <p:cNvSpPr>
              <a:spLocks noChangeArrowheads="1"/>
            </p:cNvSpPr>
            <p:nvPr/>
          </p:nvSpPr>
          <p:spPr bwMode="auto">
            <a:xfrm>
              <a:off x="1895808" y="3908426"/>
              <a:ext cx="942975" cy="950912"/>
            </a:xfrm>
            <a:custGeom>
              <a:avLst/>
              <a:gdLst>
                <a:gd name="T0" fmla="*/ 2235 w 2619"/>
                <a:gd name="T1" fmla="*/ 514 h 2640"/>
                <a:gd name="T2" fmla="*/ 730 w 2619"/>
                <a:gd name="T3" fmla="*/ 330 h 2640"/>
                <a:gd name="T4" fmla="*/ 276 w 2619"/>
                <a:gd name="T5" fmla="*/ 996 h 2640"/>
                <a:gd name="T6" fmla="*/ 547 w 2619"/>
                <a:gd name="T7" fmla="*/ 2038 h 2640"/>
                <a:gd name="T8" fmla="*/ 440 w 2619"/>
                <a:gd name="T9" fmla="*/ 2148 h 2640"/>
                <a:gd name="T10" fmla="*/ 347 w 2619"/>
                <a:gd name="T11" fmla="*/ 2049 h 2640"/>
                <a:gd name="T12" fmla="*/ 0 w 2619"/>
                <a:gd name="T13" fmla="*/ 2402 h 2640"/>
                <a:gd name="T14" fmla="*/ 237 w 2619"/>
                <a:gd name="T15" fmla="*/ 2639 h 2640"/>
                <a:gd name="T16" fmla="*/ 587 w 2619"/>
                <a:gd name="T17" fmla="*/ 2286 h 2640"/>
                <a:gd name="T18" fmla="*/ 493 w 2619"/>
                <a:gd name="T19" fmla="*/ 2199 h 2640"/>
                <a:gd name="T20" fmla="*/ 601 w 2619"/>
                <a:gd name="T21" fmla="*/ 2091 h 2640"/>
                <a:gd name="T22" fmla="*/ 1419 w 2619"/>
                <a:gd name="T23" fmla="*/ 2399 h 2640"/>
                <a:gd name="T24" fmla="*/ 2223 w 2619"/>
                <a:gd name="T25" fmla="*/ 2027 h 2640"/>
                <a:gd name="T26" fmla="*/ 2235 w 2619"/>
                <a:gd name="T27" fmla="*/ 514 h 2640"/>
                <a:gd name="T28" fmla="*/ 1382 w 2619"/>
                <a:gd name="T29" fmla="*/ 2331 h 2640"/>
                <a:gd name="T30" fmla="*/ 316 w 2619"/>
                <a:gd name="T31" fmla="*/ 1296 h 2640"/>
                <a:gd name="T32" fmla="*/ 1351 w 2619"/>
                <a:gd name="T33" fmla="*/ 198 h 2640"/>
                <a:gd name="T34" fmla="*/ 1385 w 2619"/>
                <a:gd name="T35" fmla="*/ 198 h 2640"/>
                <a:gd name="T36" fmla="*/ 2127 w 2619"/>
                <a:gd name="T37" fmla="*/ 500 h 2640"/>
                <a:gd name="T38" fmla="*/ 2452 w 2619"/>
                <a:gd name="T39" fmla="*/ 1267 h 2640"/>
                <a:gd name="T40" fmla="*/ 1405 w 2619"/>
                <a:gd name="T41" fmla="*/ 2334 h 2640"/>
                <a:gd name="T42" fmla="*/ 1382 w 2619"/>
                <a:gd name="T43" fmla="*/ 2331 h 2640"/>
                <a:gd name="T44" fmla="*/ 98 w 2619"/>
                <a:gd name="T45" fmla="*/ 2405 h 2640"/>
                <a:gd name="T46" fmla="*/ 344 w 2619"/>
                <a:gd name="T47" fmla="*/ 2156 h 2640"/>
                <a:gd name="T48" fmla="*/ 485 w 2619"/>
                <a:gd name="T49" fmla="*/ 2295 h 2640"/>
                <a:gd name="T50" fmla="*/ 239 w 2619"/>
                <a:gd name="T51" fmla="*/ 2543 h 2640"/>
                <a:gd name="T52" fmla="*/ 98 w 2619"/>
                <a:gd name="T53" fmla="*/ 2405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9" h="2640">
                  <a:moveTo>
                    <a:pt x="2235" y="514"/>
                  </a:moveTo>
                  <a:cubicBezTo>
                    <a:pt x="1854" y="77"/>
                    <a:pt x="1207" y="0"/>
                    <a:pt x="730" y="330"/>
                  </a:cubicBezTo>
                  <a:cubicBezTo>
                    <a:pt x="491" y="497"/>
                    <a:pt x="338" y="723"/>
                    <a:pt x="276" y="996"/>
                  </a:cubicBezTo>
                  <a:cubicBezTo>
                    <a:pt x="189" y="1383"/>
                    <a:pt x="279" y="1733"/>
                    <a:pt x="547" y="2038"/>
                  </a:cubicBezTo>
                  <a:lnTo>
                    <a:pt x="440" y="2148"/>
                  </a:lnTo>
                  <a:lnTo>
                    <a:pt x="347" y="2049"/>
                  </a:lnTo>
                  <a:lnTo>
                    <a:pt x="0" y="2402"/>
                  </a:lnTo>
                  <a:lnTo>
                    <a:pt x="237" y="2639"/>
                  </a:lnTo>
                  <a:lnTo>
                    <a:pt x="587" y="2286"/>
                  </a:lnTo>
                  <a:lnTo>
                    <a:pt x="493" y="2199"/>
                  </a:lnTo>
                  <a:lnTo>
                    <a:pt x="601" y="2091"/>
                  </a:lnTo>
                  <a:cubicBezTo>
                    <a:pt x="835" y="2306"/>
                    <a:pt x="1111" y="2410"/>
                    <a:pt x="1419" y="2399"/>
                  </a:cubicBezTo>
                  <a:cubicBezTo>
                    <a:pt x="1735" y="2388"/>
                    <a:pt x="2006" y="2264"/>
                    <a:pt x="2223" y="2027"/>
                  </a:cubicBezTo>
                  <a:cubicBezTo>
                    <a:pt x="2613" y="1600"/>
                    <a:pt x="2618" y="951"/>
                    <a:pt x="2235" y="514"/>
                  </a:cubicBezTo>
                  <a:close/>
                  <a:moveTo>
                    <a:pt x="1382" y="2331"/>
                  </a:moveTo>
                  <a:cubicBezTo>
                    <a:pt x="807" y="2331"/>
                    <a:pt x="330" y="1871"/>
                    <a:pt x="316" y="1296"/>
                  </a:cubicBezTo>
                  <a:cubicBezTo>
                    <a:pt x="302" y="706"/>
                    <a:pt x="764" y="215"/>
                    <a:pt x="1351" y="198"/>
                  </a:cubicBezTo>
                  <a:cubicBezTo>
                    <a:pt x="1363" y="198"/>
                    <a:pt x="1374" y="198"/>
                    <a:pt x="1385" y="198"/>
                  </a:cubicBezTo>
                  <a:cubicBezTo>
                    <a:pt x="1665" y="198"/>
                    <a:pt x="1927" y="305"/>
                    <a:pt x="2127" y="500"/>
                  </a:cubicBezTo>
                  <a:cubicBezTo>
                    <a:pt x="2336" y="703"/>
                    <a:pt x="2452" y="974"/>
                    <a:pt x="2452" y="1267"/>
                  </a:cubicBezTo>
                  <a:cubicBezTo>
                    <a:pt x="2452" y="1854"/>
                    <a:pt x="1992" y="2323"/>
                    <a:pt x="1405" y="2334"/>
                  </a:cubicBezTo>
                  <a:cubicBezTo>
                    <a:pt x="1394" y="2331"/>
                    <a:pt x="1388" y="2331"/>
                    <a:pt x="1382" y="2331"/>
                  </a:cubicBezTo>
                  <a:close/>
                  <a:moveTo>
                    <a:pt x="98" y="2405"/>
                  </a:moveTo>
                  <a:lnTo>
                    <a:pt x="344" y="2156"/>
                  </a:lnTo>
                  <a:lnTo>
                    <a:pt x="485" y="2295"/>
                  </a:lnTo>
                  <a:lnTo>
                    <a:pt x="239" y="2543"/>
                  </a:lnTo>
                  <a:lnTo>
                    <a:pt x="98" y="240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71">
              <a:extLst>
                <a:ext uri="{FF2B5EF4-FFF2-40B4-BE49-F238E27FC236}">
                  <a16:creationId xmlns="" xmlns:a16="http://schemas.microsoft.com/office/drawing/2014/main" id="{0A84A287-558B-4143-89FD-C44AB4FCD3A0}"/>
                </a:ext>
              </a:extLst>
            </p:cNvPr>
            <p:cNvSpPr>
              <a:spLocks noChangeArrowheads="1"/>
            </p:cNvSpPr>
            <p:nvPr/>
          </p:nvSpPr>
          <p:spPr bwMode="auto">
            <a:xfrm>
              <a:off x="2045033" y="4016376"/>
              <a:ext cx="696912" cy="695325"/>
            </a:xfrm>
            <a:custGeom>
              <a:avLst/>
              <a:gdLst>
                <a:gd name="T0" fmla="*/ 1654 w 1935"/>
                <a:gd name="T1" fmla="*/ 288 h 1932"/>
                <a:gd name="T2" fmla="*/ 971 w 1935"/>
                <a:gd name="T3" fmla="*/ 0 h 1932"/>
                <a:gd name="T4" fmla="*/ 963 w 1935"/>
                <a:gd name="T5" fmla="*/ 0 h 1932"/>
                <a:gd name="T6" fmla="*/ 291 w 1935"/>
                <a:gd name="T7" fmla="*/ 277 h 1932"/>
                <a:gd name="T8" fmla="*/ 3 w 1935"/>
                <a:gd name="T9" fmla="*/ 960 h 1932"/>
                <a:gd name="T10" fmla="*/ 968 w 1935"/>
                <a:gd name="T11" fmla="*/ 1931 h 1932"/>
                <a:gd name="T12" fmla="*/ 977 w 1935"/>
                <a:gd name="T13" fmla="*/ 1931 h 1932"/>
                <a:gd name="T14" fmla="*/ 1934 w 1935"/>
                <a:gd name="T15" fmla="*/ 980 h 1932"/>
                <a:gd name="T16" fmla="*/ 1654 w 1935"/>
                <a:gd name="T17" fmla="*/ 288 h 1932"/>
                <a:gd name="T18" fmla="*/ 1863 w 1935"/>
                <a:gd name="T19" fmla="*/ 971 h 1932"/>
                <a:gd name="T20" fmla="*/ 1598 w 1935"/>
                <a:gd name="T21" fmla="*/ 1603 h 1932"/>
                <a:gd name="T22" fmla="*/ 966 w 1935"/>
                <a:gd name="T23" fmla="*/ 1863 h 1932"/>
                <a:gd name="T24" fmla="*/ 963 w 1935"/>
                <a:gd name="T25" fmla="*/ 1863 h 1932"/>
                <a:gd name="T26" fmla="*/ 74 w 1935"/>
                <a:gd name="T27" fmla="*/ 966 h 1932"/>
                <a:gd name="T28" fmla="*/ 336 w 1935"/>
                <a:gd name="T29" fmla="*/ 333 h 1932"/>
                <a:gd name="T30" fmla="*/ 974 w 1935"/>
                <a:gd name="T31" fmla="*/ 74 h 1932"/>
                <a:gd name="T32" fmla="*/ 977 w 1935"/>
                <a:gd name="T33" fmla="*/ 74 h 1932"/>
                <a:gd name="T34" fmla="*/ 1863 w 1935"/>
                <a:gd name="T35" fmla="*/ 971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5" h="1932">
                  <a:moveTo>
                    <a:pt x="1654" y="288"/>
                  </a:moveTo>
                  <a:cubicBezTo>
                    <a:pt x="1474" y="105"/>
                    <a:pt x="1231" y="3"/>
                    <a:pt x="971" y="0"/>
                  </a:cubicBezTo>
                  <a:cubicBezTo>
                    <a:pt x="968" y="0"/>
                    <a:pt x="966" y="0"/>
                    <a:pt x="963" y="0"/>
                  </a:cubicBezTo>
                  <a:cubicBezTo>
                    <a:pt x="712" y="0"/>
                    <a:pt x="472" y="99"/>
                    <a:pt x="291" y="277"/>
                  </a:cubicBezTo>
                  <a:cubicBezTo>
                    <a:pt x="105" y="460"/>
                    <a:pt x="3" y="700"/>
                    <a:pt x="3" y="960"/>
                  </a:cubicBezTo>
                  <a:cubicBezTo>
                    <a:pt x="0" y="1490"/>
                    <a:pt x="432" y="1928"/>
                    <a:pt x="968" y="1931"/>
                  </a:cubicBezTo>
                  <a:cubicBezTo>
                    <a:pt x="971" y="1931"/>
                    <a:pt x="974" y="1931"/>
                    <a:pt x="977" y="1931"/>
                  </a:cubicBezTo>
                  <a:cubicBezTo>
                    <a:pt x="1499" y="1931"/>
                    <a:pt x="1928" y="1505"/>
                    <a:pt x="1934" y="980"/>
                  </a:cubicBezTo>
                  <a:cubicBezTo>
                    <a:pt x="1934" y="717"/>
                    <a:pt x="1835" y="472"/>
                    <a:pt x="1654" y="288"/>
                  </a:cubicBezTo>
                  <a:close/>
                  <a:moveTo>
                    <a:pt x="1863" y="971"/>
                  </a:moveTo>
                  <a:cubicBezTo>
                    <a:pt x="1863" y="1211"/>
                    <a:pt x="1767" y="1434"/>
                    <a:pt x="1598" y="1603"/>
                  </a:cubicBezTo>
                  <a:cubicBezTo>
                    <a:pt x="1428" y="1770"/>
                    <a:pt x="1203" y="1863"/>
                    <a:pt x="966" y="1863"/>
                  </a:cubicBezTo>
                  <a:lnTo>
                    <a:pt x="963" y="1863"/>
                  </a:lnTo>
                  <a:cubicBezTo>
                    <a:pt x="472" y="1860"/>
                    <a:pt x="71" y="1459"/>
                    <a:pt x="74" y="966"/>
                  </a:cubicBezTo>
                  <a:cubicBezTo>
                    <a:pt x="74" y="726"/>
                    <a:pt x="166" y="500"/>
                    <a:pt x="336" y="333"/>
                  </a:cubicBezTo>
                  <a:cubicBezTo>
                    <a:pt x="505" y="167"/>
                    <a:pt x="731" y="74"/>
                    <a:pt x="974" y="74"/>
                  </a:cubicBezTo>
                  <a:lnTo>
                    <a:pt x="977" y="74"/>
                  </a:lnTo>
                  <a:cubicBezTo>
                    <a:pt x="1465" y="71"/>
                    <a:pt x="1866" y="475"/>
                    <a:pt x="1863" y="971"/>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72">
              <a:extLst>
                <a:ext uri="{FF2B5EF4-FFF2-40B4-BE49-F238E27FC236}">
                  <a16:creationId xmlns="" xmlns:a16="http://schemas.microsoft.com/office/drawing/2014/main" id="{F495F7DB-3647-1D43-BBDD-1260B20BE0AE}"/>
                </a:ext>
              </a:extLst>
            </p:cNvPr>
            <p:cNvSpPr>
              <a:spLocks noChangeArrowheads="1"/>
            </p:cNvSpPr>
            <p:nvPr/>
          </p:nvSpPr>
          <p:spPr bwMode="auto">
            <a:xfrm>
              <a:off x="2175208" y="4125913"/>
              <a:ext cx="439737" cy="484188"/>
            </a:xfrm>
            <a:custGeom>
              <a:avLst/>
              <a:gdLst>
                <a:gd name="T0" fmla="*/ 1081 w 1223"/>
                <a:gd name="T1" fmla="*/ 926 h 1344"/>
                <a:gd name="T2" fmla="*/ 804 w 1223"/>
                <a:gd name="T3" fmla="*/ 838 h 1344"/>
                <a:gd name="T4" fmla="*/ 798 w 1223"/>
                <a:gd name="T5" fmla="*/ 779 h 1344"/>
                <a:gd name="T6" fmla="*/ 849 w 1223"/>
                <a:gd name="T7" fmla="*/ 677 h 1344"/>
                <a:gd name="T8" fmla="*/ 903 w 1223"/>
                <a:gd name="T9" fmla="*/ 579 h 1344"/>
                <a:gd name="T10" fmla="*/ 920 w 1223"/>
                <a:gd name="T11" fmla="*/ 533 h 1344"/>
                <a:gd name="T12" fmla="*/ 922 w 1223"/>
                <a:gd name="T13" fmla="*/ 392 h 1344"/>
                <a:gd name="T14" fmla="*/ 908 w 1223"/>
                <a:gd name="T15" fmla="*/ 274 h 1344"/>
                <a:gd name="T16" fmla="*/ 530 w 1223"/>
                <a:gd name="T17" fmla="*/ 25 h 1344"/>
                <a:gd name="T18" fmla="*/ 321 w 1223"/>
                <a:gd name="T19" fmla="*/ 342 h 1344"/>
                <a:gd name="T20" fmla="*/ 310 w 1223"/>
                <a:gd name="T21" fmla="*/ 384 h 1344"/>
                <a:gd name="T22" fmla="*/ 293 w 1223"/>
                <a:gd name="T23" fmla="*/ 446 h 1344"/>
                <a:gd name="T24" fmla="*/ 355 w 1223"/>
                <a:gd name="T25" fmla="*/ 612 h 1344"/>
                <a:gd name="T26" fmla="*/ 375 w 1223"/>
                <a:gd name="T27" fmla="*/ 663 h 1344"/>
                <a:gd name="T28" fmla="*/ 434 w 1223"/>
                <a:gd name="T29" fmla="*/ 821 h 1344"/>
                <a:gd name="T30" fmla="*/ 330 w 1223"/>
                <a:gd name="T31" fmla="*/ 866 h 1344"/>
                <a:gd name="T32" fmla="*/ 39 w 1223"/>
                <a:gd name="T33" fmla="*/ 985 h 1344"/>
                <a:gd name="T34" fmla="*/ 0 w 1223"/>
                <a:gd name="T35" fmla="*/ 1016 h 1344"/>
                <a:gd name="T36" fmla="*/ 609 w 1223"/>
                <a:gd name="T37" fmla="*/ 1343 h 1344"/>
                <a:gd name="T38" fmla="*/ 1213 w 1223"/>
                <a:gd name="T39" fmla="*/ 1027 h 1344"/>
                <a:gd name="T40" fmla="*/ 1210 w 1223"/>
                <a:gd name="T41" fmla="*/ 1008 h 1344"/>
                <a:gd name="T42" fmla="*/ 392 w 1223"/>
                <a:gd name="T43" fmla="*/ 381 h 1344"/>
                <a:gd name="T44" fmla="*/ 474 w 1223"/>
                <a:gd name="T45" fmla="*/ 130 h 1344"/>
                <a:gd name="T46" fmla="*/ 838 w 1223"/>
                <a:gd name="T47" fmla="*/ 308 h 1344"/>
                <a:gd name="T48" fmla="*/ 838 w 1223"/>
                <a:gd name="T49" fmla="*/ 429 h 1344"/>
                <a:gd name="T50" fmla="*/ 866 w 1223"/>
                <a:gd name="T51" fmla="*/ 440 h 1344"/>
                <a:gd name="T52" fmla="*/ 860 w 1223"/>
                <a:gd name="T53" fmla="*/ 480 h 1344"/>
                <a:gd name="T54" fmla="*/ 807 w 1223"/>
                <a:gd name="T55" fmla="*/ 587 h 1344"/>
                <a:gd name="T56" fmla="*/ 753 w 1223"/>
                <a:gd name="T57" fmla="*/ 720 h 1344"/>
                <a:gd name="T58" fmla="*/ 527 w 1223"/>
                <a:gd name="T59" fmla="*/ 779 h 1344"/>
                <a:gd name="T60" fmla="*/ 434 w 1223"/>
                <a:gd name="T61" fmla="*/ 641 h 1344"/>
                <a:gd name="T62" fmla="*/ 414 w 1223"/>
                <a:gd name="T63" fmla="*/ 590 h 1344"/>
                <a:gd name="T64" fmla="*/ 361 w 1223"/>
                <a:gd name="T65" fmla="*/ 480 h 1344"/>
                <a:gd name="T66" fmla="*/ 355 w 1223"/>
                <a:gd name="T67" fmla="*/ 440 h 1344"/>
                <a:gd name="T68" fmla="*/ 372 w 1223"/>
                <a:gd name="T69" fmla="*/ 437 h 1344"/>
                <a:gd name="T70" fmla="*/ 392 w 1223"/>
                <a:gd name="T71" fmla="*/ 381 h 1344"/>
                <a:gd name="T72" fmla="*/ 722 w 1223"/>
                <a:gd name="T73" fmla="*/ 838 h 1344"/>
                <a:gd name="T74" fmla="*/ 863 w 1223"/>
                <a:gd name="T75" fmla="*/ 929 h 1344"/>
                <a:gd name="T76" fmla="*/ 1117 w 1223"/>
                <a:gd name="T77" fmla="*/ 1019 h 1344"/>
                <a:gd name="T78" fmla="*/ 623 w 1223"/>
                <a:gd name="T79" fmla="*/ 1273 h 1344"/>
                <a:gd name="T80" fmla="*/ 113 w 1223"/>
                <a:gd name="T81" fmla="*/ 1019 h 1344"/>
                <a:gd name="T82" fmla="*/ 468 w 1223"/>
                <a:gd name="T83" fmla="*/ 897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3" h="1344">
                  <a:moveTo>
                    <a:pt x="1182" y="985"/>
                  </a:moveTo>
                  <a:cubicBezTo>
                    <a:pt x="1151" y="962"/>
                    <a:pt x="1120" y="937"/>
                    <a:pt x="1081" y="926"/>
                  </a:cubicBezTo>
                  <a:cubicBezTo>
                    <a:pt x="1013" y="906"/>
                    <a:pt x="942" y="883"/>
                    <a:pt x="874" y="861"/>
                  </a:cubicBezTo>
                  <a:cubicBezTo>
                    <a:pt x="852" y="852"/>
                    <a:pt x="829" y="847"/>
                    <a:pt x="804" y="838"/>
                  </a:cubicBezTo>
                  <a:cubicBezTo>
                    <a:pt x="801" y="838"/>
                    <a:pt x="795" y="835"/>
                    <a:pt x="793" y="833"/>
                  </a:cubicBezTo>
                  <a:cubicBezTo>
                    <a:pt x="793" y="813"/>
                    <a:pt x="793" y="796"/>
                    <a:pt x="798" y="779"/>
                  </a:cubicBezTo>
                  <a:cubicBezTo>
                    <a:pt x="807" y="756"/>
                    <a:pt x="818" y="734"/>
                    <a:pt x="829" y="714"/>
                  </a:cubicBezTo>
                  <a:cubicBezTo>
                    <a:pt x="835" y="703"/>
                    <a:pt x="841" y="689"/>
                    <a:pt x="849" y="677"/>
                  </a:cubicBezTo>
                  <a:cubicBezTo>
                    <a:pt x="855" y="666"/>
                    <a:pt x="858" y="655"/>
                    <a:pt x="863" y="643"/>
                  </a:cubicBezTo>
                  <a:cubicBezTo>
                    <a:pt x="872" y="618"/>
                    <a:pt x="880" y="593"/>
                    <a:pt x="903" y="579"/>
                  </a:cubicBezTo>
                  <a:cubicBezTo>
                    <a:pt x="908" y="573"/>
                    <a:pt x="911" y="568"/>
                    <a:pt x="914" y="559"/>
                  </a:cubicBezTo>
                  <a:cubicBezTo>
                    <a:pt x="917" y="551"/>
                    <a:pt x="920" y="542"/>
                    <a:pt x="920" y="533"/>
                  </a:cubicBezTo>
                  <a:cubicBezTo>
                    <a:pt x="925" y="511"/>
                    <a:pt x="934" y="488"/>
                    <a:pt x="934" y="466"/>
                  </a:cubicBezTo>
                  <a:cubicBezTo>
                    <a:pt x="937" y="446"/>
                    <a:pt x="937" y="412"/>
                    <a:pt x="922" y="392"/>
                  </a:cubicBezTo>
                  <a:cubicBezTo>
                    <a:pt x="911" y="375"/>
                    <a:pt x="908" y="361"/>
                    <a:pt x="908" y="342"/>
                  </a:cubicBezTo>
                  <a:lnTo>
                    <a:pt x="908" y="274"/>
                  </a:lnTo>
                  <a:cubicBezTo>
                    <a:pt x="903" y="189"/>
                    <a:pt x="866" y="121"/>
                    <a:pt x="793" y="71"/>
                  </a:cubicBezTo>
                  <a:cubicBezTo>
                    <a:pt x="716" y="17"/>
                    <a:pt x="621" y="0"/>
                    <a:pt x="530" y="25"/>
                  </a:cubicBezTo>
                  <a:cubicBezTo>
                    <a:pt x="446" y="51"/>
                    <a:pt x="378" y="107"/>
                    <a:pt x="344" y="183"/>
                  </a:cubicBezTo>
                  <a:cubicBezTo>
                    <a:pt x="321" y="234"/>
                    <a:pt x="321" y="288"/>
                    <a:pt x="321" y="342"/>
                  </a:cubicBezTo>
                  <a:lnTo>
                    <a:pt x="321" y="344"/>
                  </a:lnTo>
                  <a:cubicBezTo>
                    <a:pt x="321" y="364"/>
                    <a:pt x="321" y="375"/>
                    <a:pt x="310" y="384"/>
                  </a:cubicBezTo>
                  <a:cubicBezTo>
                    <a:pt x="299" y="395"/>
                    <a:pt x="293" y="415"/>
                    <a:pt x="293" y="432"/>
                  </a:cubicBezTo>
                  <a:lnTo>
                    <a:pt x="293" y="446"/>
                  </a:lnTo>
                  <a:cubicBezTo>
                    <a:pt x="299" y="500"/>
                    <a:pt x="302" y="553"/>
                    <a:pt x="347" y="598"/>
                  </a:cubicBezTo>
                  <a:cubicBezTo>
                    <a:pt x="350" y="601"/>
                    <a:pt x="352" y="607"/>
                    <a:pt x="355" y="612"/>
                  </a:cubicBezTo>
                  <a:cubicBezTo>
                    <a:pt x="355" y="615"/>
                    <a:pt x="358" y="618"/>
                    <a:pt x="358" y="621"/>
                  </a:cubicBezTo>
                  <a:lnTo>
                    <a:pt x="375" y="663"/>
                  </a:lnTo>
                  <a:cubicBezTo>
                    <a:pt x="389" y="694"/>
                    <a:pt x="403" y="728"/>
                    <a:pt x="417" y="759"/>
                  </a:cubicBezTo>
                  <a:cubicBezTo>
                    <a:pt x="429" y="782"/>
                    <a:pt x="434" y="802"/>
                    <a:pt x="434" y="821"/>
                  </a:cubicBezTo>
                  <a:cubicBezTo>
                    <a:pt x="434" y="833"/>
                    <a:pt x="431" y="833"/>
                    <a:pt x="423" y="835"/>
                  </a:cubicBezTo>
                  <a:cubicBezTo>
                    <a:pt x="392" y="844"/>
                    <a:pt x="361" y="855"/>
                    <a:pt x="330" y="866"/>
                  </a:cubicBezTo>
                  <a:cubicBezTo>
                    <a:pt x="271" y="886"/>
                    <a:pt x="211" y="906"/>
                    <a:pt x="152" y="920"/>
                  </a:cubicBezTo>
                  <a:cubicBezTo>
                    <a:pt x="107" y="931"/>
                    <a:pt x="73" y="960"/>
                    <a:pt x="39" y="985"/>
                  </a:cubicBezTo>
                  <a:cubicBezTo>
                    <a:pt x="31" y="993"/>
                    <a:pt x="19" y="999"/>
                    <a:pt x="11" y="1008"/>
                  </a:cubicBezTo>
                  <a:lnTo>
                    <a:pt x="0" y="1016"/>
                  </a:lnTo>
                  <a:lnTo>
                    <a:pt x="8" y="1027"/>
                  </a:lnTo>
                  <a:cubicBezTo>
                    <a:pt x="152" y="1228"/>
                    <a:pt x="369" y="1343"/>
                    <a:pt x="609" y="1343"/>
                  </a:cubicBezTo>
                  <a:lnTo>
                    <a:pt x="618" y="1343"/>
                  </a:lnTo>
                  <a:cubicBezTo>
                    <a:pt x="858" y="1341"/>
                    <a:pt x="1081" y="1222"/>
                    <a:pt x="1213" y="1027"/>
                  </a:cubicBezTo>
                  <a:lnTo>
                    <a:pt x="1222" y="1016"/>
                  </a:lnTo>
                  <a:lnTo>
                    <a:pt x="1210" y="1008"/>
                  </a:lnTo>
                  <a:cubicBezTo>
                    <a:pt x="1205" y="1002"/>
                    <a:pt x="1193" y="993"/>
                    <a:pt x="1182" y="985"/>
                  </a:cubicBezTo>
                  <a:close/>
                  <a:moveTo>
                    <a:pt x="392" y="381"/>
                  </a:moveTo>
                  <a:lnTo>
                    <a:pt x="392" y="296"/>
                  </a:lnTo>
                  <a:cubicBezTo>
                    <a:pt x="392" y="231"/>
                    <a:pt x="423" y="169"/>
                    <a:pt x="474" y="130"/>
                  </a:cubicBezTo>
                  <a:cubicBezTo>
                    <a:pt x="522" y="90"/>
                    <a:pt x="587" y="73"/>
                    <a:pt x="646" y="85"/>
                  </a:cubicBezTo>
                  <a:cubicBezTo>
                    <a:pt x="770" y="107"/>
                    <a:pt x="843" y="192"/>
                    <a:pt x="838" y="308"/>
                  </a:cubicBezTo>
                  <a:lnTo>
                    <a:pt x="838" y="384"/>
                  </a:lnTo>
                  <a:lnTo>
                    <a:pt x="838" y="429"/>
                  </a:lnTo>
                  <a:lnTo>
                    <a:pt x="846" y="432"/>
                  </a:lnTo>
                  <a:cubicBezTo>
                    <a:pt x="855" y="435"/>
                    <a:pt x="866" y="437"/>
                    <a:pt x="866" y="440"/>
                  </a:cubicBezTo>
                  <a:cubicBezTo>
                    <a:pt x="866" y="443"/>
                    <a:pt x="863" y="457"/>
                    <a:pt x="863" y="463"/>
                  </a:cubicBezTo>
                  <a:lnTo>
                    <a:pt x="860" y="480"/>
                  </a:lnTo>
                  <a:cubicBezTo>
                    <a:pt x="855" y="514"/>
                    <a:pt x="849" y="545"/>
                    <a:pt x="821" y="564"/>
                  </a:cubicBezTo>
                  <a:cubicBezTo>
                    <a:pt x="812" y="570"/>
                    <a:pt x="810" y="579"/>
                    <a:pt x="807" y="587"/>
                  </a:cubicBezTo>
                  <a:cubicBezTo>
                    <a:pt x="807" y="590"/>
                    <a:pt x="807" y="590"/>
                    <a:pt x="804" y="593"/>
                  </a:cubicBezTo>
                  <a:lnTo>
                    <a:pt x="753" y="720"/>
                  </a:lnTo>
                  <a:cubicBezTo>
                    <a:pt x="736" y="759"/>
                    <a:pt x="708" y="782"/>
                    <a:pt x="666" y="787"/>
                  </a:cubicBezTo>
                  <a:cubicBezTo>
                    <a:pt x="621" y="793"/>
                    <a:pt x="573" y="799"/>
                    <a:pt x="527" y="779"/>
                  </a:cubicBezTo>
                  <a:cubicBezTo>
                    <a:pt x="505" y="770"/>
                    <a:pt x="488" y="754"/>
                    <a:pt x="479" y="739"/>
                  </a:cubicBezTo>
                  <a:cubicBezTo>
                    <a:pt x="462" y="708"/>
                    <a:pt x="448" y="672"/>
                    <a:pt x="434" y="641"/>
                  </a:cubicBezTo>
                  <a:lnTo>
                    <a:pt x="417" y="598"/>
                  </a:lnTo>
                  <a:cubicBezTo>
                    <a:pt x="417" y="596"/>
                    <a:pt x="414" y="593"/>
                    <a:pt x="414" y="590"/>
                  </a:cubicBezTo>
                  <a:cubicBezTo>
                    <a:pt x="412" y="581"/>
                    <a:pt x="409" y="573"/>
                    <a:pt x="400" y="564"/>
                  </a:cubicBezTo>
                  <a:cubicBezTo>
                    <a:pt x="375" y="542"/>
                    <a:pt x="369" y="511"/>
                    <a:pt x="361" y="480"/>
                  </a:cubicBezTo>
                  <a:cubicBezTo>
                    <a:pt x="358" y="471"/>
                    <a:pt x="358" y="463"/>
                    <a:pt x="355" y="454"/>
                  </a:cubicBezTo>
                  <a:cubicBezTo>
                    <a:pt x="352" y="443"/>
                    <a:pt x="355" y="440"/>
                    <a:pt x="355" y="440"/>
                  </a:cubicBezTo>
                  <a:cubicBezTo>
                    <a:pt x="355" y="440"/>
                    <a:pt x="358" y="437"/>
                    <a:pt x="364" y="437"/>
                  </a:cubicBezTo>
                  <a:lnTo>
                    <a:pt x="372" y="437"/>
                  </a:lnTo>
                  <a:lnTo>
                    <a:pt x="386" y="440"/>
                  </a:lnTo>
                  <a:lnTo>
                    <a:pt x="392" y="381"/>
                  </a:lnTo>
                  <a:close/>
                  <a:moveTo>
                    <a:pt x="508" y="841"/>
                  </a:moveTo>
                  <a:cubicBezTo>
                    <a:pt x="581" y="864"/>
                    <a:pt x="654" y="861"/>
                    <a:pt x="722" y="838"/>
                  </a:cubicBezTo>
                  <a:cubicBezTo>
                    <a:pt x="725" y="883"/>
                    <a:pt x="731" y="889"/>
                    <a:pt x="779" y="903"/>
                  </a:cubicBezTo>
                  <a:lnTo>
                    <a:pt x="863" y="929"/>
                  </a:lnTo>
                  <a:cubicBezTo>
                    <a:pt x="931" y="948"/>
                    <a:pt x="996" y="971"/>
                    <a:pt x="1064" y="993"/>
                  </a:cubicBezTo>
                  <a:cubicBezTo>
                    <a:pt x="1081" y="999"/>
                    <a:pt x="1100" y="1010"/>
                    <a:pt x="1117" y="1019"/>
                  </a:cubicBezTo>
                  <a:cubicBezTo>
                    <a:pt x="1123" y="1022"/>
                    <a:pt x="1126" y="1024"/>
                    <a:pt x="1131" y="1027"/>
                  </a:cubicBezTo>
                  <a:cubicBezTo>
                    <a:pt x="993" y="1191"/>
                    <a:pt x="827" y="1270"/>
                    <a:pt x="623" y="1273"/>
                  </a:cubicBezTo>
                  <a:cubicBezTo>
                    <a:pt x="414" y="1276"/>
                    <a:pt x="242" y="1197"/>
                    <a:pt x="98" y="1027"/>
                  </a:cubicBezTo>
                  <a:cubicBezTo>
                    <a:pt x="104" y="1024"/>
                    <a:pt x="107" y="1022"/>
                    <a:pt x="113" y="1019"/>
                  </a:cubicBezTo>
                  <a:cubicBezTo>
                    <a:pt x="129" y="1008"/>
                    <a:pt x="146" y="999"/>
                    <a:pt x="163" y="993"/>
                  </a:cubicBezTo>
                  <a:cubicBezTo>
                    <a:pt x="259" y="962"/>
                    <a:pt x="358" y="929"/>
                    <a:pt x="468" y="897"/>
                  </a:cubicBezTo>
                  <a:cubicBezTo>
                    <a:pt x="491" y="895"/>
                    <a:pt x="516" y="881"/>
                    <a:pt x="508" y="841"/>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805569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B12CA015-EEEE-C744-A66B-C69C65B01A55}"/>
              </a:ext>
            </a:extLst>
          </p:cNvPr>
          <p:cNvCxnSpPr>
            <a:cxnSpLocks/>
          </p:cNvCxnSpPr>
          <p:nvPr/>
        </p:nvCxnSpPr>
        <p:spPr>
          <a:xfrm>
            <a:off x="0" y="1268457"/>
            <a:ext cx="9144000" cy="0"/>
          </a:xfrm>
          <a:prstGeom prst="line">
            <a:avLst/>
          </a:prstGeom>
          <a:ln w="19050">
            <a:solidFill>
              <a:srgbClr val="41C0CA"/>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4"/>
          </p:nvPr>
        </p:nvSpPr>
        <p:spPr/>
        <p:txBody>
          <a:bodyPr/>
          <a:lstStyle/>
          <a:p>
            <a:r>
              <a:rPr lang="en-US" dirty="0">
                <a:solidFill>
                  <a:srgbClr val="41C0CA"/>
                </a:solidFill>
                <a:latin typeface="Open Sans Light" panose="020B0306030504020204" pitchFamily="34" charset="0"/>
                <a:ea typeface="Open Sans Light" panose="020B0306030504020204" pitchFamily="34" charset="0"/>
                <a:cs typeface="Open Sans Light" panose="020B0306030504020204" pitchFamily="34" charset="0"/>
              </a:rPr>
              <a:t>Step One</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solidFill>
                  <a:schemeClr val="tx1"/>
                </a:solidFill>
              </a:rPr>
              <a:t>Vet Every Applicant</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5"/>
          </p:nvPr>
        </p:nvSpPr>
        <p:spPr>
          <a:xfrm>
            <a:off x="376814" y="1869403"/>
            <a:ext cx="3977829" cy="3274097"/>
          </a:xfrm>
        </p:spPr>
        <p:txBody>
          <a:bodyPr/>
          <a:lstStyle/>
          <a:p>
            <a:pPr marL="285750" indent="-285750">
              <a:buClr>
                <a:srgbClr val="41C0CA"/>
              </a:buClr>
              <a:buFont typeface="Arial" panose="020B0604020202020204" pitchFamily="34" charset="0"/>
              <a:buChar char="•"/>
            </a:pPr>
            <a:r>
              <a:rPr lang="en-US" dirty="0">
                <a:solidFill>
                  <a:schemeClr val="tx1"/>
                </a:solidFill>
              </a:rPr>
              <a:t>Check with you dental colleagues</a:t>
            </a:r>
          </a:p>
          <a:p>
            <a:pPr marL="285750" indent="-285750">
              <a:buClr>
                <a:srgbClr val="41C0CA"/>
              </a:buClr>
              <a:buFont typeface="Arial" panose="020B0604020202020204" pitchFamily="34" charset="0"/>
              <a:buChar char="•"/>
            </a:pPr>
            <a:r>
              <a:rPr lang="en-US" dirty="0">
                <a:solidFill>
                  <a:schemeClr val="tx1"/>
                </a:solidFill>
              </a:rPr>
              <a:t>Involve your team in the hiring decision</a:t>
            </a:r>
          </a:p>
          <a:p>
            <a:pPr marL="285750" indent="-285750">
              <a:buClr>
                <a:srgbClr val="41C0CA"/>
              </a:buClr>
              <a:buFont typeface="Arial" panose="020B0604020202020204" pitchFamily="34" charset="0"/>
              <a:buChar char="•"/>
            </a:pPr>
            <a:r>
              <a:rPr lang="en-US" dirty="0">
                <a:solidFill>
                  <a:schemeClr val="tx1"/>
                </a:solidFill>
              </a:rPr>
              <a:t>DON’T SETTLE – listen to your gut!</a:t>
            </a:r>
          </a:p>
        </p:txBody>
      </p:sp>
      <p:pic>
        <p:nvPicPr>
          <p:cNvPr id="13" name="Picture Placeholder 12">
            <a:extLst>
              <a:ext uri="{FF2B5EF4-FFF2-40B4-BE49-F238E27FC236}">
                <a16:creationId xmlns="" xmlns:a16="http://schemas.microsoft.com/office/drawing/2014/main" id="{5F8AA344-8248-D846-BF3F-146BA2146DBC}"/>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19" name="Hexagon 16">
            <a:extLst>
              <a:ext uri="{FF2B5EF4-FFF2-40B4-BE49-F238E27FC236}">
                <a16:creationId xmlns="" xmlns:a16="http://schemas.microsoft.com/office/drawing/2014/main" id="{64DC28D3-CFA0-5641-B03A-9E9D8948B674}"/>
              </a:ext>
            </a:extLst>
          </p:cNvPr>
          <p:cNvSpPr/>
          <p:nvPr/>
        </p:nvSpPr>
        <p:spPr>
          <a:xfrm rot="20029816">
            <a:off x="4662932" y="809015"/>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chemeClr val="bg1"/>
          </a:solidFill>
          <a:ln w="19050">
            <a:solidFill>
              <a:srgbClr val="41C0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 xmlns:a16="http://schemas.microsoft.com/office/drawing/2014/main" id="{C2626FBB-B815-814F-8CDA-1AA4ACB4486B}"/>
              </a:ext>
            </a:extLst>
          </p:cNvPr>
          <p:cNvGrpSpPr/>
          <p:nvPr/>
        </p:nvGrpSpPr>
        <p:grpSpPr>
          <a:xfrm>
            <a:off x="4925442" y="1032725"/>
            <a:ext cx="469518" cy="473469"/>
            <a:chOff x="1895808" y="3908426"/>
            <a:chExt cx="942975" cy="950912"/>
          </a:xfrm>
          <a:solidFill>
            <a:srgbClr val="231F20"/>
          </a:solidFill>
        </p:grpSpPr>
        <p:sp>
          <p:nvSpPr>
            <p:cNvPr id="25" name="Freeform 70">
              <a:extLst>
                <a:ext uri="{FF2B5EF4-FFF2-40B4-BE49-F238E27FC236}">
                  <a16:creationId xmlns="" xmlns:a16="http://schemas.microsoft.com/office/drawing/2014/main" id="{1EBC377B-865E-A544-958D-293A5E369112}"/>
                </a:ext>
              </a:extLst>
            </p:cNvPr>
            <p:cNvSpPr>
              <a:spLocks noChangeArrowheads="1"/>
            </p:cNvSpPr>
            <p:nvPr/>
          </p:nvSpPr>
          <p:spPr bwMode="auto">
            <a:xfrm>
              <a:off x="1895808" y="3908426"/>
              <a:ext cx="942975" cy="950912"/>
            </a:xfrm>
            <a:custGeom>
              <a:avLst/>
              <a:gdLst>
                <a:gd name="T0" fmla="*/ 2235 w 2619"/>
                <a:gd name="T1" fmla="*/ 514 h 2640"/>
                <a:gd name="T2" fmla="*/ 730 w 2619"/>
                <a:gd name="T3" fmla="*/ 330 h 2640"/>
                <a:gd name="T4" fmla="*/ 276 w 2619"/>
                <a:gd name="T5" fmla="*/ 996 h 2640"/>
                <a:gd name="T6" fmla="*/ 547 w 2619"/>
                <a:gd name="T7" fmla="*/ 2038 h 2640"/>
                <a:gd name="T8" fmla="*/ 440 w 2619"/>
                <a:gd name="T9" fmla="*/ 2148 h 2640"/>
                <a:gd name="T10" fmla="*/ 347 w 2619"/>
                <a:gd name="T11" fmla="*/ 2049 h 2640"/>
                <a:gd name="T12" fmla="*/ 0 w 2619"/>
                <a:gd name="T13" fmla="*/ 2402 h 2640"/>
                <a:gd name="T14" fmla="*/ 237 w 2619"/>
                <a:gd name="T15" fmla="*/ 2639 h 2640"/>
                <a:gd name="T16" fmla="*/ 587 w 2619"/>
                <a:gd name="T17" fmla="*/ 2286 h 2640"/>
                <a:gd name="T18" fmla="*/ 493 w 2619"/>
                <a:gd name="T19" fmla="*/ 2199 h 2640"/>
                <a:gd name="T20" fmla="*/ 601 w 2619"/>
                <a:gd name="T21" fmla="*/ 2091 h 2640"/>
                <a:gd name="T22" fmla="*/ 1419 w 2619"/>
                <a:gd name="T23" fmla="*/ 2399 h 2640"/>
                <a:gd name="T24" fmla="*/ 2223 w 2619"/>
                <a:gd name="T25" fmla="*/ 2027 h 2640"/>
                <a:gd name="T26" fmla="*/ 2235 w 2619"/>
                <a:gd name="T27" fmla="*/ 514 h 2640"/>
                <a:gd name="T28" fmla="*/ 1382 w 2619"/>
                <a:gd name="T29" fmla="*/ 2331 h 2640"/>
                <a:gd name="T30" fmla="*/ 316 w 2619"/>
                <a:gd name="T31" fmla="*/ 1296 h 2640"/>
                <a:gd name="T32" fmla="*/ 1351 w 2619"/>
                <a:gd name="T33" fmla="*/ 198 h 2640"/>
                <a:gd name="T34" fmla="*/ 1385 w 2619"/>
                <a:gd name="T35" fmla="*/ 198 h 2640"/>
                <a:gd name="T36" fmla="*/ 2127 w 2619"/>
                <a:gd name="T37" fmla="*/ 500 h 2640"/>
                <a:gd name="T38" fmla="*/ 2452 w 2619"/>
                <a:gd name="T39" fmla="*/ 1267 h 2640"/>
                <a:gd name="T40" fmla="*/ 1405 w 2619"/>
                <a:gd name="T41" fmla="*/ 2334 h 2640"/>
                <a:gd name="T42" fmla="*/ 1382 w 2619"/>
                <a:gd name="T43" fmla="*/ 2331 h 2640"/>
                <a:gd name="T44" fmla="*/ 98 w 2619"/>
                <a:gd name="T45" fmla="*/ 2405 h 2640"/>
                <a:gd name="T46" fmla="*/ 344 w 2619"/>
                <a:gd name="T47" fmla="*/ 2156 h 2640"/>
                <a:gd name="T48" fmla="*/ 485 w 2619"/>
                <a:gd name="T49" fmla="*/ 2295 h 2640"/>
                <a:gd name="T50" fmla="*/ 239 w 2619"/>
                <a:gd name="T51" fmla="*/ 2543 h 2640"/>
                <a:gd name="T52" fmla="*/ 98 w 2619"/>
                <a:gd name="T53" fmla="*/ 2405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9" h="2640">
                  <a:moveTo>
                    <a:pt x="2235" y="514"/>
                  </a:moveTo>
                  <a:cubicBezTo>
                    <a:pt x="1854" y="77"/>
                    <a:pt x="1207" y="0"/>
                    <a:pt x="730" y="330"/>
                  </a:cubicBezTo>
                  <a:cubicBezTo>
                    <a:pt x="491" y="497"/>
                    <a:pt x="338" y="723"/>
                    <a:pt x="276" y="996"/>
                  </a:cubicBezTo>
                  <a:cubicBezTo>
                    <a:pt x="189" y="1383"/>
                    <a:pt x="279" y="1733"/>
                    <a:pt x="547" y="2038"/>
                  </a:cubicBezTo>
                  <a:lnTo>
                    <a:pt x="440" y="2148"/>
                  </a:lnTo>
                  <a:lnTo>
                    <a:pt x="347" y="2049"/>
                  </a:lnTo>
                  <a:lnTo>
                    <a:pt x="0" y="2402"/>
                  </a:lnTo>
                  <a:lnTo>
                    <a:pt x="237" y="2639"/>
                  </a:lnTo>
                  <a:lnTo>
                    <a:pt x="587" y="2286"/>
                  </a:lnTo>
                  <a:lnTo>
                    <a:pt x="493" y="2199"/>
                  </a:lnTo>
                  <a:lnTo>
                    <a:pt x="601" y="2091"/>
                  </a:lnTo>
                  <a:cubicBezTo>
                    <a:pt x="835" y="2306"/>
                    <a:pt x="1111" y="2410"/>
                    <a:pt x="1419" y="2399"/>
                  </a:cubicBezTo>
                  <a:cubicBezTo>
                    <a:pt x="1735" y="2388"/>
                    <a:pt x="2006" y="2264"/>
                    <a:pt x="2223" y="2027"/>
                  </a:cubicBezTo>
                  <a:cubicBezTo>
                    <a:pt x="2613" y="1600"/>
                    <a:pt x="2618" y="951"/>
                    <a:pt x="2235" y="514"/>
                  </a:cubicBezTo>
                  <a:close/>
                  <a:moveTo>
                    <a:pt x="1382" y="2331"/>
                  </a:moveTo>
                  <a:cubicBezTo>
                    <a:pt x="807" y="2331"/>
                    <a:pt x="330" y="1871"/>
                    <a:pt x="316" y="1296"/>
                  </a:cubicBezTo>
                  <a:cubicBezTo>
                    <a:pt x="302" y="706"/>
                    <a:pt x="764" y="215"/>
                    <a:pt x="1351" y="198"/>
                  </a:cubicBezTo>
                  <a:cubicBezTo>
                    <a:pt x="1363" y="198"/>
                    <a:pt x="1374" y="198"/>
                    <a:pt x="1385" y="198"/>
                  </a:cubicBezTo>
                  <a:cubicBezTo>
                    <a:pt x="1665" y="198"/>
                    <a:pt x="1927" y="305"/>
                    <a:pt x="2127" y="500"/>
                  </a:cubicBezTo>
                  <a:cubicBezTo>
                    <a:pt x="2336" y="703"/>
                    <a:pt x="2452" y="974"/>
                    <a:pt x="2452" y="1267"/>
                  </a:cubicBezTo>
                  <a:cubicBezTo>
                    <a:pt x="2452" y="1854"/>
                    <a:pt x="1992" y="2323"/>
                    <a:pt x="1405" y="2334"/>
                  </a:cubicBezTo>
                  <a:cubicBezTo>
                    <a:pt x="1394" y="2331"/>
                    <a:pt x="1388" y="2331"/>
                    <a:pt x="1382" y="2331"/>
                  </a:cubicBezTo>
                  <a:close/>
                  <a:moveTo>
                    <a:pt x="98" y="2405"/>
                  </a:moveTo>
                  <a:lnTo>
                    <a:pt x="344" y="2156"/>
                  </a:lnTo>
                  <a:lnTo>
                    <a:pt x="485" y="2295"/>
                  </a:lnTo>
                  <a:lnTo>
                    <a:pt x="239" y="2543"/>
                  </a:lnTo>
                  <a:lnTo>
                    <a:pt x="98" y="240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71">
              <a:extLst>
                <a:ext uri="{FF2B5EF4-FFF2-40B4-BE49-F238E27FC236}">
                  <a16:creationId xmlns="" xmlns:a16="http://schemas.microsoft.com/office/drawing/2014/main" id="{0A84A287-558B-4143-89FD-C44AB4FCD3A0}"/>
                </a:ext>
              </a:extLst>
            </p:cNvPr>
            <p:cNvSpPr>
              <a:spLocks noChangeArrowheads="1"/>
            </p:cNvSpPr>
            <p:nvPr/>
          </p:nvSpPr>
          <p:spPr bwMode="auto">
            <a:xfrm>
              <a:off x="2045033" y="4016376"/>
              <a:ext cx="696912" cy="695325"/>
            </a:xfrm>
            <a:custGeom>
              <a:avLst/>
              <a:gdLst>
                <a:gd name="T0" fmla="*/ 1654 w 1935"/>
                <a:gd name="T1" fmla="*/ 288 h 1932"/>
                <a:gd name="T2" fmla="*/ 971 w 1935"/>
                <a:gd name="T3" fmla="*/ 0 h 1932"/>
                <a:gd name="T4" fmla="*/ 963 w 1935"/>
                <a:gd name="T5" fmla="*/ 0 h 1932"/>
                <a:gd name="T6" fmla="*/ 291 w 1935"/>
                <a:gd name="T7" fmla="*/ 277 h 1932"/>
                <a:gd name="T8" fmla="*/ 3 w 1935"/>
                <a:gd name="T9" fmla="*/ 960 h 1932"/>
                <a:gd name="T10" fmla="*/ 968 w 1935"/>
                <a:gd name="T11" fmla="*/ 1931 h 1932"/>
                <a:gd name="T12" fmla="*/ 977 w 1935"/>
                <a:gd name="T13" fmla="*/ 1931 h 1932"/>
                <a:gd name="T14" fmla="*/ 1934 w 1935"/>
                <a:gd name="T15" fmla="*/ 980 h 1932"/>
                <a:gd name="T16" fmla="*/ 1654 w 1935"/>
                <a:gd name="T17" fmla="*/ 288 h 1932"/>
                <a:gd name="T18" fmla="*/ 1863 w 1935"/>
                <a:gd name="T19" fmla="*/ 971 h 1932"/>
                <a:gd name="T20" fmla="*/ 1598 w 1935"/>
                <a:gd name="T21" fmla="*/ 1603 h 1932"/>
                <a:gd name="T22" fmla="*/ 966 w 1935"/>
                <a:gd name="T23" fmla="*/ 1863 h 1932"/>
                <a:gd name="T24" fmla="*/ 963 w 1935"/>
                <a:gd name="T25" fmla="*/ 1863 h 1932"/>
                <a:gd name="T26" fmla="*/ 74 w 1935"/>
                <a:gd name="T27" fmla="*/ 966 h 1932"/>
                <a:gd name="T28" fmla="*/ 336 w 1935"/>
                <a:gd name="T29" fmla="*/ 333 h 1932"/>
                <a:gd name="T30" fmla="*/ 974 w 1935"/>
                <a:gd name="T31" fmla="*/ 74 h 1932"/>
                <a:gd name="T32" fmla="*/ 977 w 1935"/>
                <a:gd name="T33" fmla="*/ 74 h 1932"/>
                <a:gd name="T34" fmla="*/ 1863 w 1935"/>
                <a:gd name="T35" fmla="*/ 971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5" h="1932">
                  <a:moveTo>
                    <a:pt x="1654" y="288"/>
                  </a:moveTo>
                  <a:cubicBezTo>
                    <a:pt x="1474" y="105"/>
                    <a:pt x="1231" y="3"/>
                    <a:pt x="971" y="0"/>
                  </a:cubicBezTo>
                  <a:cubicBezTo>
                    <a:pt x="968" y="0"/>
                    <a:pt x="966" y="0"/>
                    <a:pt x="963" y="0"/>
                  </a:cubicBezTo>
                  <a:cubicBezTo>
                    <a:pt x="712" y="0"/>
                    <a:pt x="472" y="99"/>
                    <a:pt x="291" y="277"/>
                  </a:cubicBezTo>
                  <a:cubicBezTo>
                    <a:pt x="105" y="460"/>
                    <a:pt x="3" y="700"/>
                    <a:pt x="3" y="960"/>
                  </a:cubicBezTo>
                  <a:cubicBezTo>
                    <a:pt x="0" y="1490"/>
                    <a:pt x="432" y="1928"/>
                    <a:pt x="968" y="1931"/>
                  </a:cubicBezTo>
                  <a:cubicBezTo>
                    <a:pt x="971" y="1931"/>
                    <a:pt x="974" y="1931"/>
                    <a:pt x="977" y="1931"/>
                  </a:cubicBezTo>
                  <a:cubicBezTo>
                    <a:pt x="1499" y="1931"/>
                    <a:pt x="1928" y="1505"/>
                    <a:pt x="1934" y="980"/>
                  </a:cubicBezTo>
                  <a:cubicBezTo>
                    <a:pt x="1934" y="717"/>
                    <a:pt x="1835" y="472"/>
                    <a:pt x="1654" y="288"/>
                  </a:cubicBezTo>
                  <a:close/>
                  <a:moveTo>
                    <a:pt x="1863" y="971"/>
                  </a:moveTo>
                  <a:cubicBezTo>
                    <a:pt x="1863" y="1211"/>
                    <a:pt x="1767" y="1434"/>
                    <a:pt x="1598" y="1603"/>
                  </a:cubicBezTo>
                  <a:cubicBezTo>
                    <a:pt x="1428" y="1770"/>
                    <a:pt x="1203" y="1863"/>
                    <a:pt x="966" y="1863"/>
                  </a:cubicBezTo>
                  <a:lnTo>
                    <a:pt x="963" y="1863"/>
                  </a:lnTo>
                  <a:cubicBezTo>
                    <a:pt x="472" y="1860"/>
                    <a:pt x="71" y="1459"/>
                    <a:pt x="74" y="966"/>
                  </a:cubicBezTo>
                  <a:cubicBezTo>
                    <a:pt x="74" y="726"/>
                    <a:pt x="166" y="500"/>
                    <a:pt x="336" y="333"/>
                  </a:cubicBezTo>
                  <a:cubicBezTo>
                    <a:pt x="505" y="167"/>
                    <a:pt x="731" y="74"/>
                    <a:pt x="974" y="74"/>
                  </a:cubicBezTo>
                  <a:lnTo>
                    <a:pt x="977" y="74"/>
                  </a:lnTo>
                  <a:cubicBezTo>
                    <a:pt x="1465" y="71"/>
                    <a:pt x="1866" y="475"/>
                    <a:pt x="1863" y="971"/>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72">
              <a:extLst>
                <a:ext uri="{FF2B5EF4-FFF2-40B4-BE49-F238E27FC236}">
                  <a16:creationId xmlns="" xmlns:a16="http://schemas.microsoft.com/office/drawing/2014/main" id="{F495F7DB-3647-1D43-BBDD-1260B20BE0AE}"/>
                </a:ext>
              </a:extLst>
            </p:cNvPr>
            <p:cNvSpPr>
              <a:spLocks noChangeArrowheads="1"/>
            </p:cNvSpPr>
            <p:nvPr/>
          </p:nvSpPr>
          <p:spPr bwMode="auto">
            <a:xfrm>
              <a:off x="2175208" y="4125913"/>
              <a:ext cx="439737" cy="484188"/>
            </a:xfrm>
            <a:custGeom>
              <a:avLst/>
              <a:gdLst>
                <a:gd name="T0" fmla="*/ 1081 w 1223"/>
                <a:gd name="T1" fmla="*/ 926 h 1344"/>
                <a:gd name="T2" fmla="*/ 804 w 1223"/>
                <a:gd name="T3" fmla="*/ 838 h 1344"/>
                <a:gd name="T4" fmla="*/ 798 w 1223"/>
                <a:gd name="T5" fmla="*/ 779 h 1344"/>
                <a:gd name="T6" fmla="*/ 849 w 1223"/>
                <a:gd name="T7" fmla="*/ 677 h 1344"/>
                <a:gd name="T8" fmla="*/ 903 w 1223"/>
                <a:gd name="T9" fmla="*/ 579 h 1344"/>
                <a:gd name="T10" fmla="*/ 920 w 1223"/>
                <a:gd name="T11" fmla="*/ 533 h 1344"/>
                <a:gd name="T12" fmla="*/ 922 w 1223"/>
                <a:gd name="T13" fmla="*/ 392 h 1344"/>
                <a:gd name="T14" fmla="*/ 908 w 1223"/>
                <a:gd name="T15" fmla="*/ 274 h 1344"/>
                <a:gd name="T16" fmla="*/ 530 w 1223"/>
                <a:gd name="T17" fmla="*/ 25 h 1344"/>
                <a:gd name="T18" fmla="*/ 321 w 1223"/>
                <a:gd name="T19" fmla="*/ 342 h 1344"/>
                <a:gd name="T20" fmla="*/ 310 w 1223"/>
                <a:gd name="T21" fmla="*/ 384 h 1344"/>
                <a:gd name="T22" fmla="*/ 293 w 1223"/>
                <a:gd name="T23" fmla="*/ 446 h 1344"/>
                <a:gd name="T24" fmla="*/ 355 w 1223"/>
                <a:gd name="T25" fmla="*/ 612 h 1344"/>
                <a:gd name="T26" fmla="*/ 375 w 1223"/>
                <a:gd name="T27" fmla="*/ 663 h 1344"/>
                <a:gd name="T28" fmla="*/ 434 w 1223"/>
                <a:gd name="T29" fmla="*/ 821 h 1344"/>
                <a:gd name="T30" fmla="*/ 330 w 1223"/>
                <a:gd name="T31" fmla="*/ 866 h 1344"/>
                <a:gd name="T32" fmla="*/ 39 w 1223"/>
                <a:gd name="T33" fmla="*/ 985 h 1344"/>
                <a:gd name="T34" fmla="*/ 0 w 1223"/>
                <a:gd name="T35" fmla="*/ 1016 h 1344"/>
                <a:gd name="T36" fmla="*/ 609 w 1223"/>
                <a:gd name="T37" fmla="*/ 1343 h 1344"/>
                <a:gd name="T38" fmla="*/ 1213 w 1223"/>
                <a:gd name="T39" fmla="*/ 1027 h 1344"/>
                <a:gd name="T40" fmla="*/ 1210 w 1223"/>
                <a:gd name="T41" fmla="*/ 1008 h 1344"/>
                <a:gd name="T42" fmla="*/ 392 w 1223"/>
                <a:gd name="T43" fmla="*/ 381 h 1344"/>
                <a:gd name="T44" fmla="*/ 474 w 1223"/>
                <a:gd name="T45" fmla="*/ 130 h 1344"/>
                <a:gd name="T46" fmla="*/ 838 w 1223"/>
                <a:gd name="T47" fmla="*/ 308 h 1344"/>
                <a:gd name="T48" fmla="*/ 838 w 1223"/>
                <a:gd name="T49" fmla="*/ 429 h 1344"/>
                <a:gd name="T50" fmla="*/ 866 w 1223"/>
                <a:gd name="T51" fmla="*/ 440 h 1344"/>
                <a:gd name="T52" fmla="*/ 860 w 1223"/>
                <a:gd name="T53" fmla="*/ 480 h 1344"/>
                <a:gd name="T54" fmla="*/ 807 w 1223"/>
                <a:gd name="T55" fmla="*/ 587 h 1344"/>
                <a:gd name="T56" fmla="*/ 753 w 1223"/>
                <a:gd name="T57" fmla="*/ 720 h 1344"/>
                <a:gd name="T58" fmla="*/ 527 w 1223"/>
                <a:gd name="T59" fmla="*/ 779 h 1344"/>
                <a:gd name="T60" fmla="*/ 434 w 1223"/>
                <a:gd name="T61" fmla="*/ 641 h 1344"/>
                <a:gd name="T62" fmla="*/ 414 w 1223"/>
                <a:gd name="T63" fmla="*/ 590 h 1344"/>
                <a:gd name="T64" fmla="*/ 361 w 1223"/>
                <a:gd name="T65" fmla="*/ 480 h 1344"/>
                <a:gd name="T66" fmla="*/ 355 w 1223"/>
                <a:gd name="T67" fmla="*/ 440 h 1344"/>
                <a:gd name="T68" fmla="*/ 372 w 1223"/>
                <a:gd name="T69" fmla="*/ 437 h 1344"/>
                <a:gd name="T70" fmla="*/ 392 w 1223"/>
                <a:gd name="T71" fmla="*/ 381 h 1344"/>
                <a:gd name="T72" fmla="*/ 722 w 1223"/>
                <a:gd name="T73" fmla="*/ 838 h 1344"/>
                <a:gd name="T74" fmla="*/ 863 w 1223"/>
                <a:gd name="T75" fmla="*/ 929 h 1344"/>
                <a:gd name="T76" fmla="*/ 1117 w 1223"/>
                <a:gd name="T77" fmla="*/ 1019 h 1344"/>
                <a:gd name="T78" fmla="*/ 623 w 1223"/>
                <a:gd name="T79" fmla="*/ 1273 h 1344"/>
                <a:gd name="T80" fmla="*/ 113 w 1223"/>
                <a:gd name="T81" fmla="*/ 1019 h 1344"/>
                <a:gd name="T82" fmla="*/ 468 w 1223"/>
                <a:gd name="T83" fmla="*/ 897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3" h="1344">
                  <a:moveTo>
                    <a:pt x="1182" y="985"/>
                  </a:moveTo>
                  <a:cubicBezTo>
                    <a:pt x="1151" y="962"/>
                    <a:pt x="1120" y="937"/>
                    <a:pt x="1081" y="926"/>
                  </a:cubicBezTo>
                  <a:cubicBezTo>
                    <a:pt x="1013" y="906"/>
                    <a:pt x="942" y="883"/>
                    <a:pt x="874" y="861"/>
                  </a:cubicBezTo>
                  <a:cubicBezTo>
                    <a:pt x="852" y="852"/>
                    <a:pt x="829" y="847"/>
                    <a:pt x="804" y="838"/>
                  </a:cubicBezTo>
                  <a:cubicBezTo>
                    <a:pt x="801" y="838"/>
                    <a:pt x="795" y="835"/>
                    <a:pt x="793" y="833"/>
                  </a:cubicBezTo>
                  <a:cubicBezTo>
                    <a:pt x="793" y="813"/>
                    <a:pt x="793" y="796"/>
                    <a:pt x="798" y="779"/>
                  </a:cubicBezTo>
                  <a:cubicBezTo>
                    <a:pt x="807" y="756"/>
                    <a:pt x="818" y="734"/>
                    <a:pt x="829" y="714"/>
                  </a:cubicBezTo>
                  <a:cubicBezTo>
                    <a:pt x="835" y="703"/>
                    <a:pt x="841" y="689"/>
                    <a:pt x="849" y="677"/>
                  </a:cubicBezTo>
                  <a:cubicBezTo>
                    <a:pt x="855" y="666"/>
                    <a:pt x="858" y="655"/>
                    <a:pt x="863" y="643"/>
                  </a:cubicBezTo>
                  <a:cubicBezTo>
                    <a:pt x="872" y="618"/>
                    <a:pt x="880" y="593"/>
                    <a:pt x="903" y="579"/>
                  </a:cubicBezTo>
                  <a:cubicBezTo>
                    <a:pt x="908" y="573"/>
                    <a:pt x="911" y="568"/>
                    <a:pt x="914" y="559"/>
                  </a:cubicBezTo>
                  <a:cubicBezTo>
                    <a:pt x="917" y="551"/>
                    <a:pt x="920" y="542"/>
                    <a:pt x="920" y="533"/>
                  </a:cubicBezTo>
                  <a:cubicBezTo>
                    <a:pt x="925" y="511"/>
                    <a:pt x="934" y="488"/>
                    <a:pt x="934" y="466"/>
                  </a:cubicBezTo>
                  <a:cubicBezTo>
                    <a:pt x="937" y="446"/>
                    <a:pt x="937" y="412"/>
                    <a:pt x="922" y="392"/>
                  </a:cubicBezTo>
                  <a:cubicBezTo>
                    <a:pt x="911" y="375"/>
                    <a:pt x="908" y="361"/>
                    <a:pt x="908" y="342"/>
                  </a:cubicBezTo>
                  <a:lnTo>
                    <a:pt x="908" y="274"/>
                  </a:lnTo>
                  <a:cubicBezTo>
                    <a:pt x="903" y="189"/>
                    <a:pt x="866" y="121"/>
                    <a:pt x="793" y="71"/>
                  </a:cubicBezTo>
                  <a:cubicBezTo>
                    <a:pt x="716" y="17"/>
                    <a:pt x="621" y="0"/>
                    <a:pt x="530" y="25"/>
                  </a:cubicBezTo>
                  <a:cubicBezTo>
                    <a:pt x="446" y="51"/>
                    <a:pt x="378" y="107"/>
                    <a:pt x="344" y="183"/>
                  </a:cubicBezTo>
                  <a:cubicBezTo>
                    <a:pt x="321" y="234"/>
                    <a:pt x="321" y="288"/>
                    <a:pt x="321" y="342"/>
                  </a:cubicBezTo>
                  <a:lnTo>
                    <a:pt x="321" y="344"/>
                  </a:lnTo>
                  <a:cubicBezTo>
                    <a:pt x="321" y="364"/>
                    <a:pt x="321" y="375"/>
                    <a:pt x="310" y="384"/>
                  </a:cubicBezTo>
                  <a:cubicBezTo>
                    <a:pt x="299" y="395"/>
                    <a:pt x="293" y="415"/>
                    <a:pt x="293" y="432"/>
                  </a:cubicBezTo>
                  <a:lnTo>
                    <a:pt x="293" y="446"/>
                  </a:lnTo>
                  <a:cubicBezTo>
                    <a:pt x="299" y="500"/>
                    <a:pt x="302" y="553"/>
                    <a:pt x="347" y="598"/>
                  </a:cubicBezTo>
                  <a:cubicBezTo>
                    <a:pt x="350" y="601"/>
                    <a:pt x="352" y="607"/>
                    <a:pt x="355" y="612"/>
                  </a:cubicBezTo>
                  <a:cubicBezTo>
                    <a:pt x="355" y="615"/>
                    <a:pt x="358" y="618"/>
                    <a:pt x="358" y="621"/>
                  </a:cubicBezTo>
                  <a:lnTo>
                    <a:pt x="375" y="663"/>
                  </a:lnTo>
                  <a:cubicBezTo>
                    <a:pt x="389" y="694"/>
                    <a:pt x="403" y="728"/>
                    <a:pt x="417" y="759"/>
                  </a:cubicBezTo>
                  <a:cubicBezTo>
                    <a:pt x="429" y="782"/>
                    <a:pt x="434" y="802"/>
                    <a:pt x="434" y="821"/>
                  </a:cubicBezTo>
                  <a:cubicBezTo>
                    <a:pt x="434" y="833"/>
                    <a:pt x="431" y="833"/>
                    <a:pt x="423" y="835"/>
                  </a:cubicBezTo>
                  <a:cubicBezTo>
                    <a:pt x="392" y="844"/>
                    <a:pt x="361" y="855"/>
                    <a:pt x="330" y="866"/>
                  </a:cubicBezTo>
                  <a:cubicBezTo>
                    <a:pt x="271" y="886"/>
                    <a:pt x="211" y="906"/>
                    <a:pt x="152" y="920"/>
                  </a:cubicBezTo>
                  <a:cubicBezTo>
                    <a:pt x="107" y="931"/>
                    <a:pt x="73" y="960"/>
                    <a:pt x="39" y="985"/>
                  </a:cubicBezTo>
                  <a:cubicBezTo>
                    <a:pt x="31" y="993"/>
                    <a:pt x="19" y="999"/>
                    <a:pt x="11" y="1008"/>
                  </a:cubicBezTo>
                  <a:lnTo>
                    <a:pt x="0" y="1016"/>
                  </a:lnTo>
                  <a:lnTo>
                    <a:pt x="8" y="1027"/>
                  </a:lnTo>
                  <a:cubicBezTo>
                    <a:pt x="152" y="1228"/>
                    <a:pt x="369" y="1343"/>
                    <a:pt x="609" y="1343"/>
                  </a:cubicBezTo>
                  <a:lnTo>
                    <a:pt x="618" y="1343"/>
                  </a:lnTo>
                  <a:cubicBezTo>
                    <a:pt x="858" y="1341"/>
                    <a:pt x="1081" y="1222"/>
                    <a:pt x="1213" y="1027"/>
                  </a:cubicBezTo>
                  <a:lnTo>
                    <a:pt x="1222" y="1016"/>
                  </a:lnTo>
                  <a:lnTo>
                    <a:pt x="1210" y="1008"/>
                  </a:lnTo>
                  <a:cubicBezTo>
                    <a:pt x="1205" y="1002"/>
                    <a:pt x="1193" y="993"/>
                    <a:pt x="1182" y="985"/>
                  </a:cubicBezTo>
                  <a:close/>
                  <a:moveTo>
                    <a:pt x="392" y="381"/>
                  </a:moveTo>
                  <a:lnTo>
                    <a:pt x="392" y="296"/>
                  </a:lnTo>
                  <a:cubicBezTo>
                    <a:pt x="392" y="231"/>
                    <a:pt x="423" y="169"/>
                    <a:pt x="474" y="130"/>
                  </a:cubicBezTo>
                  <a:cubicBezTo>
                    <a:pt x="522" y="90"/>
                    <a:pt x="587" y="73"/>
                    <a:pt x="646" y="85"/>
                  </a:cubicBezTo>
                  <a:cubicBezTo>
                    <a:pt x="770" y="107"/>
                    <a:pt x="843" y="192"/>
                    <a:pt x="838" y="308"/>
                  </a:cubicBezTo>
                  <a:lnTo>
                    <a:pt x="838" y="384"/>
                  </a:lnTo>
                  <a:lnTo>
                    <a:pt x="838" y="429"/>
                  </a:lnTo>
                  <a:lnTo>
                    <a:pt x="846" y="432"/>
                  </a:lnTo>
                  <a:cubicBezTo>
                    <a:pt x="855" y="435"/>
                    <a:pt x="866" y="437"/>
                    <a:pt x="866" y="440"/>
                  </a:cubicBezTo>
                  <a:cubicBezTo>
                    <a:pt x="866" y="443"/>
                    <a:pt x="863" y="457"/>
                    <a:pt x="863" y="463"/>
                  </a:cubicBezTo>
                  <a:lnTo>
                    <a:pt x="860" y="480"/>
                  </a:lnTo>
                  <a:cubicBezTo>
                    <a:pt x="855" y="514"/>
                    <a:pt x="849" y="545"/>
                    <a:pt x="821" y="564"/>
                  </a:cubicBezTo>
                  <a:cubicBezTo>
                    <a:pt x="812" y="570"/>
                    <a:pt x="810" y="579"/>
                    <a:pt x="807" y="587"/>
                  </a:cubicBezTo>
                  <a:cubicBezTo>
                    <a:pt x="807" y="590"/>
                    <a:pt x="807" y="590"/>
                    <a:pt x="804" y="593"/>
                  </a:cubicBezTo>
                  <a:lnTo>
                    <a:pt x="753" y="720"/>
                  </a:lnTo>
                  <a:cubicBezTo>
                    <a:pt x="736" y="759"/>
                    <a:pt x="708" y="782"/>
                    <a:pt x="666" y="787"/>
                  </a:cubicBezTo>
                  <a:cubicBezTo>
                    <a:pt x="621" y="793"/>
                    <a:pt x="573" y="799"/>
                    <a:pt x="527" y="779"/>
                  </a:cubicBezTo>
                  <a:cubicBezTo>
                    <a:pt x="505" y="770"/>
                    <a:pt x="488" y="754"/>
                    <a:pt x="479" y="739"/>
                  </a:cubicBezTo>
                  <a:cubicBezTo>
                    <a:pt x="462" y="708"/>
                    <a:pt x="448" y="672"/>
                    <a:pt x="434" y="641"/>
                  </a:cubicBezTo>
                  <a:lnTo>
                    <a:pt x="417" y="598"/>
                  </a:lnTo>
                  <a:cubicBezTo>
                    <a:pt x="417" y="596"/>
                    <a:pt x="414" y="593"/>
                    <a:pt x="414" y="590"/>
                  </a:cubicBezTo>
                  <a:cubicBezTo>
                    <a:pt x="412" y="581"/>
                    <a:pt x="409" y="573"/>
                    <a:pt x="400" y="564"/>
                  </a:cubicBezTo>
                  <a:cubicBezTo>
                    <a:pt x="375" y="542"/>
                    <a:pt x="369" y="511"/>
                    <a:pt x="361" y="480"/>
                  </a:cubicBezTo>
                  <a:cubicBezTo>
                    <a:pt x="358" y="471"/>
                    <a:pt x="358" y="463"/>
                    <a:pt x="355" y="454"/>
                  </a:cubicBezTo>
                  <a:cubicBezTo>
                    <a:pt x="352" y="443"/>
                    <a:pt x="355" y="440"/>
                    <a:pt x="355" y="440"/>
                  </a:cubicBezTo>
                  <a:cubicBezTo>
                    <a:pt x="355" y="440"/>
                    <a:pt x="358" y="437"/>
                    <a:pt x="364" y="437"/>
                  </a:cubicBezTo>
                  <a:lnTo>
                    <a:pt x="372" y="437"/>
                  </a:lnTo>
                  <a:lnTo>
                    <a:pt x="386" y="440"/>
                  </a:lnTo>
                  <a:lnTo>
                    <a:pt x="392" y="381"/>
                  </a:lnTo>
                  <a:close/>
                  <a:moveTo>
                    <a:pt x="508" y="841"/>
                  </a:moveTo>
                  <a:cubicBezTo>
                    <a:pt x="581" y="864"/>
                    <a:pt x="654" y="861"/>
                    <a:pt x="722" y="838"/>
                  </a:cubicBezTo>
                  <a:cubicBezTo>
                    <a:pt x="725" y="883"/>
                    <a:pt x="731" y="889"/>
                    <a:pt x="779" y="903"/>
                  </a:cubicBezTo>
                  <a:lnTo>
                    <a:pt x="863" y="929"/>
                  </a:lnTo>
                  <a:cubicBezTo>
                    <a:pt x="931" y="948"/>
                    <a:pt x="996" y="971"/>
                    <a:pt x="1064" y="993"/>
                  </a:cubicBezTo>
                  <a:cubicBezTo>
                    <a:pt x="1081" y="999"/>
                    <a:pt x="1100" y="1010"/>
                    <a:pt x="1117" y="1019"/>
                  </a:cubicBezTo>
                  <a:cubicBezTo>
                    <a:pt x="1123" y="1022"/>
                    <a:pt x="1126" y="1024"/>
                    <a:pt x="1131" y="1027"/>
                  </a:cubicBezTo>
                  <a:cubicBezTo>
                    <a:pt x="993" y="1191"/>
                    <a:pt x="827" y="1270"/>
                    <a:pt x="623" y="1273"/>
                  </a:cubicBezTo>
                  <a:cubicBezTo>
                    <a:pt x="414" y="1276"/>
                    <a:pt x="242" y="1197"/>
                    <a:pt x="98" y="1027"/>
                  </a:cubicBezTo>
                  <a:cubicBezTo>
                    <a:pt x="104" y="1024"/>
                    <a:pt x="107" y="1022"/>
                    <a:pt x="113" y="1019"/>
                  </a:cubicBezTo>
                  <a:cubicBezTo>
                    <a:pt x="129" y="1008"/>
                    <a:pt x="146" y="999"/>
                    <a:pt x="163" y="993"/>
                  </a:cubicBezTo>
                  <a:cubicBezTo>
                    <a:pt x="259" y="962"/>
                    <a:pt x="358" y="929"/>
                    <a:pt x="468" y="897"/>
                  </a:cubicBezTo>
                  <a:cubicBezTo>
                    <a:pt x="491" y="895"/>
                    <a:pt x="516" y="881"/>
                    <a:pt x="508" y="841"/>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4214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2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700"/>
                            </p:stCondLst>
                            <p:childTnLst>
                              <p:par>
                                <p:cTn id="15" presetID="2" presetClass="entr" presetSubtype="8"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2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1C0CA"/>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B12CA015-EEEE-C744-A66B-C69C65B01A55}"/>
              </a:ext>
            </a:extLst>
          </p:cNvPr>
          <p:cNvCxnSpPr>
            <a:cxnSpLocks/>
          </p:cNvCxnSpPr>
          <p:nvPr/>
        </p:nvCxnSpPr>
        <p:spPr>
          <a:xfrm>
            <a:off x="0" y="1268457"/>
            <a:ext cx="91440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a:extLst>
              <a:ext uri="{FF2B5EF4-FFF2-40B4-BE49-F238E27FC236}">
                <a16:creationId xmlns="" xmlns:a16="http://schemas.microsoft.com/office/drawing/2014/main" id="{96E07E00-9F53-EE4E-BE27-75376721D392}"/>
              </a:ext>
            </a:extLst>
          </p:cNvPr>
          <p:cNvSpPr>
            <a:spLocks noGrp="1"/>
          </p:cNvSpPr>
          <p:nvPr>
            <p:ph type="body" sz="quarter" idx="12"/>
          </p:nvPr>
        </p:nvSpPr>
        <p:spPr/>
        <p:txBody>
          <a:bodyPr/>
          <a:lstStyle/>
          <a:p>
            <a:r>
              <a:rPr lang="en-US" dirty="0">
                <a:solidFill>
                  <a:srgbClr val="231F20"/>
                </a:solidFill>
                <a:latin typeface="Open Sans Light" panose="020B0306030504020204" pitchFamily="34" charset="0"/>
                <a:ea typeface="Open Sans Light" panose="020B0306030504020204" pitchFamily="34" charset="0"/>
                <a:cs typeface="Open Sans Light" panose="020B0306030504020204" pitchFamily="34" charset="0"/>
              </a:rPr>
              <a:t>Having and Using the Systems</a:t>
            </a:r>
          </a:p>
        </p:txBody>
      </p:sp>
      <p:sp>
        <p:nvSpPr>
          <p:cNvPr id="3" name="Title 2">
            <a:extLst>
              <a:ext uri="{FF2B5EF4-FFF2-40B4-BE49-F238E27FC236}">
                <a16:creationId xmlns="" xmlns:a16="http://schemas.microsoft.com/office/drawing/2014/main" id="{6AB0596D-5814-8144-BCDE-DD932ECCCC62}"/>
              </a:ext>
            </a:extLst>
          </p:cNvPr>
          <p:cNvSpPr>
            <a:spLocks noGrp="1"/>
          </p:cNvSpPr>
          <p:nvPr>
            <p:ph type="title"/>
          </p:nvPr>
        </p:nvSpPr>
        <p:spPr/>
        <p:txBody>
          <a:bodyPr/>
          <a:lstStyle/>
          <a:p>
            <a:r>
              <a:rPr lang="en-US" dirty="0">
                <a:solidFill>
                  <a:schemeClr val="bg1"/>
                </a:solidFill>
              </a:rPr>
              <a:t>Step Two</a:t>
            </a:r>
          </a:p>
        </p:txBody>
      </p:sp>
      <p:sp>
        <p:nvSpPr>
          <p:cNvPr id="4" name="Text Placeholder 3">
            <a:extLst>
              <a:ext uri="{FF2B5EF4-FFF2-40B4-BE49-F238E27FC236}">
                <a16:creationId xmlns="" xmlns:a16="http://schemas.microsoft.com/office/drawing/2014/main" id="{F8A08C9B-F61A-F24C-B60C-966F490E9F3D}"/>
              </a:ext>
            </a:extLst>
          </p:cNvPr>
          <p:cNvSpPr>
            <a:spLocks noGrp="1"/>
          </p:cNvSpPr>
          <p:nvPr>
            <p:ph type="body" sz="quarter" idx="13"/>
          </p:nvPr>
        </p:nvSpPr>
        <p:spPr>
          <a:xfrm>
            <a:off x="779488" y="1821724"/>
            <a:ext cx="7622499" cy="2553945"/>
          </a:xfrm>
        </p:spPr>
        <p:txBody>
          <a:bodyPr/>
          <a:lstStyle/>
          <a:p>
            <a:pPr>
              <a:spcAft>
                <a:spcPts val="12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Provider End of Day Review Folder</a:t>
            </a:r>
          </a:p>
          <a:p>
            <a:pPr>
              <a:spcAft>
                <a:spcPts val="12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Team needs to be trained on the Daily Systems of writing up a deposit </a:t>
            </a:r>
            <a:b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and preparing the End of Day Folder.</a:t>
            </a:r>
          </a:p>
          <a:p>
            <a:pPr>
              <a:spcAft>
                <a:spcPts val="12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Reviewing Instructions for Provider</a:t>
            </a:r>
          </a:p>
          <a:p>
            <a:pPr>
              <a:spcAft>
                <a:spcPts val="12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Preparing the Deposit Slip</a:t>
            </a:r>
          </a:p>
          <a:p>
            <a:pPr>
              <a:spcAft>
                <a:spcPts val="1200"/>
              </a:spcAft>
              <a:buClr>
                <a:srgbClr val="231F20"/>
              </a:buClr>
            </a:pP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Monthly Financial Accountability Reports needed to Reconcile QuickBooks </a:t>
            </a:r>
            <a:b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to Your Dental Software.</a:t>
            </a:r>
          </a:p>
        </p:txBody>
      </p:sp>
      <p:sp>
        <p:nvSpPr>
          <p:cNvPr id="28" name="Rectangle 27">
            <a:extLst>
              <a:ext uri="{FF2B5EF4-FFF2-40B4-BE49-F238E27FC236}">
                <a16:creationId xmlns="" xmlns:a16="http://schemas.microsoft.com/office/drawing/2014/main" id="{95BB9825-72BD-E14E-85B6-32FA074F2F76}"/>
              </a:ext>
            </a:extLst>
          </p:cNvPr>
          <p:cNvSpPr/>
          <p:nvPr/>
        </p:nvSpPr>
        <p:spPr>
          <a:xfrm>
            <a:off x="0" y="4734797"/>
            <a:ext cx="9144000" cy="408703"/>
          </a:xfrm>
          <a:prstGeom prst="rect">
            <a:avLst/>
          </a:prstGeom>
          <a:solidFill>
            <a:srgbClr val="231F2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hape 2539">
            <a:extLst>
              <a:ext uri="{FF2B5EF4-FFF2-40B4-BE49-F238E27FC236}">
                <a16:creationId xmlns="" xmlns:a16="http://schemas.microsoft.com/office/drawing/2014/main" id="{0D05CE3B-3B67-1244-B1FD-B11A6CDD0126}"/>
              </a:ext>
            </a:extLst>
          </p:cNvPr>
          <p:cNvSpPr/>
          <p:nvPr/>
        </p:nvSpPr>
        <p:spPr>
          <a:xfrm>
            <a:off x="475168" y="1920524"/>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30" name="Shape 2539">
            <a:extLst>
              <a:ext uri="{FF2B5EF4-FFF2-40B4-BE49-F238E27FC236}">
                <a16:creationId xmlns="" xmlns:a16="http://schemas.microsoft.com/office/drawing/2014/main" id="{D8AC093E-C7CE-9843-9523-4E915BF5B09C}"/>
              </a:ext>
            </a:extLst>
          </p:cNvPr>
          <p:cNvSpPr/>
          <p:nvPr/>
        </p:nvSpPr>
        <p:spPr>
          <a:xfrm>
            <a:off x="475168" y="2324739"/>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31" name="Shape 2539">
            <a:extLst>
              <a:ext uri="{FF2B5EF4-FFF2-40B4-BE49-F238E27FC236}">
                <a16:creationId xmlns="" xmlns:a16="http://schemas.microsoft.com/office/drawing/2014/main" id="{D42EA828-7B1E-CA4A-9046-48B1073A9732}"/>
              </a:ext>
            </a:extLst>
          </p:cNvPr>
          <p:cNvSpPr/>
          <p:nvPr/>
        </p:nvSpPr>
        <p:spPr>
          <a:xfrm>
            <a:off x="475168" y="2903720"/>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15" name="Shape 2539">
            <a:extLst>
              <a:ext uri="{FF2B5EF4-FFF2-40B4-BE49-F238E27FC236}">
                <a16:creationId xmlns="" xmlns:a16="http://schemas.microsoft.com/office/drawing/2014/main" id="{FC4A88D8-0093-DA4B-8078-8651028B1382}"/>
              </a:ext>
            </a:extLst>
          </p:cNvPr>
          <p:cNvSpPr/>
          <p:nvPr/>
        </p:nvSpPr>
        <p:spPr>
          <a:xfrm>
            <a:off x="475168" y="3300959"/>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16" name="Shape 2539">
            <a:extLst>
              <a:ext uri="{FF2B5EF4-FFF2-40B4-BE49-F238E27FC236}">
                <a16:creationId xmlns="" xmlns:a16="http://schemas.microsoft.com/office/drawing/2014/main" id="{AA1F21CB-947F-6B4F-9511-00EF6637609F}"/>
              </a:ext>
            </a:extLst>
          </p:cNvPr>
          <p:cNvSpPr/>
          <p:nvPr/>
        </p:nvSpPr>
        <p:spPr>
          <a:xfrm>
            <a:off x="475168" y="3675713"/>
            <a:ext cx="194588" cy="15084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grpSp>
        <p:nvGrpSpPr>
          <p:cNvPr id="22" name="Group 21">
            <a:extLst>
              <a:ext uri="{FF2B5EF4-FFF2-40B4-BE49-F238E27FC236}">
                <a16:creationId xmlns="" xmlns:a16="http://schemas.microsoft.com/office/drawing/2014/main" id="{3A16061F-5CBF-8C48-B0C1-4D478BC754AA}"/>
              </a:ext>
            </a:extLst>
          </p:cNvPr>
          <p:cNvGrpSpPr/>
          <p:nvPr/>
        </p:nvGrpSpPr>
        <p:grpSpPr>
          <a:xfrm>
            <a:off x="7523704" y="805582"/>
            <a:ext cx="1017225" cy="910760"/>
            <a:chOff x="4662932" y="1176273"/>
            <a:chExt cx="1017225" cy="910760"/>
          </a:xfrm>
        </p:grpSpPr>
        <p:sp>
          <p:nvSpPr>
            <p:cNvPr id="23" name="Hexagon 16">
              <a:extLst>
                <a:ext uri="{FF2B5EF4-FFF2-40B4-BE49-F238E27FC236}">
                  <a16:creationId xmlns="" xmlns:a16="http://schemas.microsoft.com/office/drawing/2014/main" id="{2F5855B6-D9A0-8041-807E-1A73CD07275A}"/>
                </a:ext>
              </a:extLst>
            </p:cNvPr>
            <p:cNvSpPr/>
            <p:nvPr/>
          </p:nvSpPr>
          <p:spPr>
            <a:xfrm rot="20029816">
              <a:off x="4662932" y="1176273"/>
              <a:ext cx="1017225" cy="910760"/>
            </a:xfrm>
            <a:custGeom>
              <a:avLst/>
              <a:gdLst>
                <a:gd name="connsiteX0" fmla="*/ 0 w 1444981"/>
                <a:gd name="connsiteY0" fmla="*/ 672919 h 1345837"/>
                <a:gd name="connsiteX1" fmla="*/ 336459 w 1444981"/>
                <a:gd name="connsiteY1" fmla="*/ 0 h 1345837"/>
                <a:gd name="connsiteX2" fmla="*/ 1108522 w 1444981"/>
                <a:gd name="connsiteY2" fmla="*/ 0 h 1345837"/>
                <a:gd name="connsiteX3" fmla="*/ 1444981 w 1444981"/>
                <a:gd name="connsiteY3" fmla="*/ 672919 h 1345837"/>
                <a:gd name="connsiteX4" fmla="*/ 1108522 w 1444981"/>
                <a:gd name="connsiteY4" fmla="*/ 1345837 h 1345837"/>
                <a:gd name="connsiteX5" fmla="*/ 336459 w 1444981"/>
                <a:gd name="connsiteY5" fmla="*/ 1345837 h 1345837"/>
                <a:gd name="connsiteX6" fmla="*/ 0 w 1444981"/>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08522 w 1491965"/>
                <a:gd name="connsiteY4" fmla="*/ 1345837 h 1345837"/>
                <a:gd name="connsiteX5" fmla="*/ 336459 w 1491965"/>
                <a:gd name="connsiteY5" fmla="*/ 1345837 h 1345837"/>
                <a:gd name="connsiteX6" fmla="*/ 0 w 1491965"/>
                <a:gd name="connsiteY6" fmla="*/ 672919 h 1345837"/>
                <a:gd name="connsiteX0" fmla="*/ 0 w 1491965"/>
                <a:gd name="connsiteY0" fmla="*/ 672919 h 1345837"/>
                <a:gd name="connsiteX1" fmla="*/ 336459 w 1491965"/>
                <a:gd name="connsiteY1" fmla="*/ 0 h 1345837"/>
                <a:gd name="connsiteX2" fmla="*/ 1108522 w 1491965"/>
                <a:gd name="connsiteY2" fmla="*/ 0 h 1345837"/>
                <a:gd name="connsiteX3" fmla="*/ 1491965 w 1491965"/>
                <a:gd name="connsiteY3" fmla="*/ 577307 h 1345837"/>
                <a:gd name="connsiteX4" fmla="*/ 1155438 w 1491965"/>
                <a:gd name="connsiteY4" fmla="*/ 1240300 h 1345837"/>
                <a:gd name="connsiteX5" fmla="*/ 336459 w 1491965"/>
                <a:gd name="connsiteY5" fmla="*/ 1345837 h 1345837"/>
                <a:gd name="connsiteX6" fmla="*/ 0 w 1491965"/>
                <a:gd name="connsiteY6" fmla="*/ 672919 h 1345837"/>
                <a:gd name="connsiteX0" fmla="*/ 0 w 1491965"/>
                <a:gd name="connsiteY0" fmla="*/ 672919 h 1390863"/>
                <a:gd name="connsiteX1" fmla="*/ 336459 w 1491965"/>
                <a:gd name="connsiteY1" fmla="*/ 0 h 1390863"/>
                <a:gd name="connsiteX2" fmla="*/ 1108522 w 1491965"/>
                <a:gd name="connsiteY2" fmla="*/ 0 h 1390863"/>
                <a:gd name="connsiteX3" fmla="*/ 1491965 w 1491965"/>
                <a:gd name="connsiteY3" fmla="*/ 577307 h 1390863"/>
                <a:gd name="connsiteX4" fmla="*/ 1155438 w 1491965"/>
                <a:gd name="connsiteY4" fmla="*/ 1240300 h 1390863"/>
                <a:gd name="connsiteX5" fmla="*/ 428086 w 1491965"/>
                <a:gd name="connsiteY5" fmla="*/ 1390863 h 1390863"/>
                <a:gd name="connsiteX6" fmla="*/ 0 w 1491965"/>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155438 w 1585619"/>
                <a:gd name="connsiteY4" fmla="*/ 1240300 h 1390863"/>
                <a:gd name="connsiteX5" fmla="*/ 428086 w 1585619"/>
                <a:gd name="connsiteY5" fmla="*/ 1390863 h 1390863"/>
                <a:gd name="connsiteX6" fmla="*/ 0 w 1585619"/>
                <a:gd name="connsiteY6" fmla="*/ 672919 h 1390863"/>
                <a:gd name="connsiteX0" fmla="*/ 0 w 1585619"/>
                <a:gd name="connsiteY0" fmla="*/ 672919 h 1390863"/>
                <a:gd name="connsiteX1" fmla="*/ 336459 w 1585619"/>
                <a:gd name="connsiteY1" fmla="*/ 0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85619"/>
                <a:gd name="connsiteY0" fmla="*/ 672919 h 1390863"/>
                <a:gd name="connsiteX1" fmla="*/ 311156 w 1585619"/>
                <a:gd name="connsiteY1" fmla="*/ 37093 h 1390863"/>
                <a:gd name="connsiteX2" fmla="*/ 1108522 w 1585619"/>
                <a:gd name="connsiteY2" fmla="*/ 0 h 1390863"/>
                <a:gd name="connsiteX3" fmla="*/ 1585619 w 1585619"/>
                <a:gd name="connsiteY3" fmla="*/ 628275 h 1390863"/>
                <a:gd name="connsiteX4" fmla="*/ 1266848 w 1585619"/>
                <a:gd name="connsiteY4" fmla="*/ 1275264 h 1390863"/>
                <a:gd name="connsiteX5" fmla="*/ 428086 w 1585619"/>
                <a:gd name="connsiteY5" fmla="*/ 1390863 h 1390863"/>
                <a:gd name="connsiteX6" fmla="*/ 0 w 1585619"/>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66848 w 1567415"/>
                <a:gd name="connsiteY4" fmla="*/ 1275264 h 1390863"/>
                <a:gd name="connsiteX5" fmla="*/ 428086 w 1567415"/>
                <a:gd name="connsiteY5" fmla="*/ 1390863 h 1390863"/>
                <a:gd name="connsiteX6" fmla="*/ 0 w 1567415"/>
                <a:gd name="connsiteY6" fmla="*/ 672919 h 1390863"/>
                <a:gd name="connsiteX0" fmla="*/ 0 w 1567415"/>
                <a:gd name="connsiteY0" fmla="*/ 672919 h 1390863"/>
                <a:gd name="connsiteX1" fmla="*/ 311156 w 1567415"/>
                <a:gd name="connsiteY1" fmla="*/ 37093 h 1390863"/>
                <a:gd name="connsiteX2" fmla="*/ 1108522 w 1567415"/>
                <a:gd name="connsiteY2" fmla="*/ 0 h 1390863"/>
                <a:gd name="connsiteX3" fmla="*/ 1567415 w 1567415"/>
                <a:gd name="connsiteY3" fmla="*/ 665319 h 1390863"/>
                <a:gd name="connsiteX4" fmla="*/ 1259846 w 1567415"/>
                <a:gd name="connsiteY4" fmla="*/ 1289512 h 1390863"/>
                <a:gd name="connsiteX5" fmla="*/ 428086 w 1567415"/>
                <a:gd name="connsiteY5" fmla="*/ 1390863 h 1390863"/>
                <a:gd name="connsiteX6" fmla="*/ 0 w 1567415"/>
                <a:gd name="connsiteY6" fmla="*/ 672919 h 1390863"/>
                <a:gd name="connsiteX0" fmla="*/ 0 w 1568815"/>
                <a:gd name="connsiteY0" fmla="*/ 672919 h 1390863"/>
                <a:gd name="connsiteX1" fmla="*/ 311156 w 1568815"/>
                <a:gd name="connsiteY1" fmla="*/ 37093 h 1390863"/>
                <a:gd name="connsiteX2" fmla="*/ 1108522 w 1568815"/>
                <a:gd name="connsiteY2" fmla="*/ 0 h 1390863"/>
                <a:gd name="connsiteX3" fmla="*/ 1568815 w 1568815"/>
                <a:gd name="connsiteY3" fmla="*/ 662469 h 1390863"/>
                <a:gd name="connsiteX4" fmla="*/ 1259846 w 1568815"/>
                <a:gd name="connsiteY4" fmla="*/ 1289512 h 1390863"/>
                <a:gd name="connsiteX5" fmla="*/ 428086 w 1568815"/>
                <a:gd name="connsiteY5" fmla="*/ 1390863 h 1390863"/>
                <a:gd name="connsiteX6" fmla="*/ 0 w 1568815"/>
                <a:gd name="connsiteY6" fmla="*/ 672919 h 1390863"/>
                <a:gd name="connsiteX0" fmla="*/ 0 w 1568815"/>
                <a:gd name="connsiteY0" fmla="*/ 738262 h 1456206"/>
                <a:gd name="connsiteX1" fmla="*/ 311156 w 1568815"/>
                <a:gd name="connsiteY1" fmla="*/ 102436 h 1456206"/>
                <a:gd name="connsiteX2" fmla="*/ 1112331 w 1568815"/>
                <a:gd name="connsiteY2" fmla="*/ 0 h 1456206"/>
                <a:gd name="connsiteX3" fmla="*/ 1568815 w 1568815"/>
                <a:gd name="connsiteY3" fmla="*/ 727812 h 1456206"/>
                <a:gd name="connsiteX4" fmla="*/ 1259846 w 1568815"/>
                <a:gd name="connsiteY4" fmla="*/ 1354855 h 1456206"/>
                <a:gd name="connsiteX5" fmla="*/ 428086 w 1568815"/>
                <a:gd name="connsiteY5" fmla="*/ 1456206 h 1456206"/>
                <a:gd name="connsiteX6" fmla="*/ 0 w 1568815"/>
                <a:gd name="connsiteY6" fmla="*/ 738262 h 1456206"/>
                <a:gd name="connsiteX0" fmla="*/ 0 w 1568815"/>
                <a:gd name="connsiteY0" fmla="*/ 705664 h 1423608"/>
                <a:gd name="connsiteX1" fmla="*/ 311156 w 1568815"/>
                <a:gd name="connsiteY1" fmla="*/ 69838 h 1423608"/>
                <a:gd name="connsiteX2" fmla="*/ 1121076 w 1568815"/>
                <a:gd name="connsiteY2" fmla="*/ 0 h 1423608"/>
                <a:gd name="connsiteX3" fmla="*/ 1568815 w 1568815"/>
                <a:gd name="connsiteY3" fmla="*/ 695214 h 1423608"/>
                <a:gd name="connsiteX4" fmla="*/ 1259846 w 1568815"/>
                <a:gd name="connsiteY4" fmla="*/ 1322257 h 1423608"/>
                <a:gd name="connsiteX5" fmla="*/ 428086 w 1568815"/>
                <a:gd name="connsiteY5" fmla="*/ 1423608 h 1423608"/>
                <a:gd name="connsiteX6" fmla="*/ 0 w 1568815"/>
                <a:gd name="connsiteY6" fmla="*/ 705664 h 1423608"/>
                <a:gd name="connsiteX0" fmla="*/ 0 w 1574367"/>
                <a:gd name="connsiteY0" fmla="*/ 705664 h 1423608"/>
                <a:gd name="connsiteX1" fmla="*/ 311156 w 1574367"/>
                <a:gd name="connsiteY1" fmla="*/ 69838 h 1423608"/>
                <a:gd name="connsiteX2" fmla="*/ 1121076 w 1574367"/>
                <a:gd name="connsiteY2" fmla="*/ 0 h 1423608"/>
                <a:gd name="connsiteX3" fmla="*/ 1574367 w 1574367"/>
                <a:gd name="connsiteY3" fmla="*/ 676717 h 1423608"/>
                <a:gd name="connsiteX4" fmla="*/ 1259846 w 1574367"/>
                <a:gd name="connsiteY4" fmla="*/ 1322257 h 1423608"/>
                <a:gd name="connsiteX5" fmla="*/ 428086 w 1574367"/>
                <a:gd name="connsiteY5" fmla="*/ 1423608 h 1423608"/>
                <a:gd name="connsiteX6" fmla="*/ 0 w 1574367"/>
                <a:gd name="connsiteY6" fmla="*/ 705664 h 1423608"/>
                <a:gd name="connsiteX0" fmla="*/ 0 w 1616474"/>
                <a:gd name="connsiteY0" fmla="*/ 776952 h 1423608"/>
                <a:gd name="connsiteX1" fmla="*/ 353263 w 1616474"/>
                <a:gd name="connsiteY1" fmla="*/ 69838 h 1423608"/>
                <a:gd name="connsiteX2" fmla="*/ 1163183 w 1616474"/>
                <a:gd name="connsiteY2" fmla="*/ 0 h 1423608"/>
                <a:gd name="connsiteX3" fmla="*/ 1616474 w 1616474"/>
                <a:gd name="connsiteY3" fmla="*/ 676717 h 1423608"/>
                <a:gd name="connsiteX4" fmla="*/ 1301953 w 1616474"/>
                <a:gd name="connsiteY4" fmla="*/ 1322257 h 1423608"/>
                <a:gd name="connsiteX5" fmla="*/ 470193 w 1616474"/>
                <a:gd name="connsiteY5" fmla="*/ 1423608 h 1423608"/>
                <a:gd name="connsiteX6" fmla="*/ 0 w 1616474"/>
                <a:gd name="connsiteY6" fmla="*/ 776952 h 1423608"/>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301953 w 1616474"/>
                <a:gd name="connsiteY4" fmla="*/ 1322257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8445 w 1616474"/>
                <a:gd name="connsiteY4" fmla="*/ 140484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26808 w 1616474"/>
                <a:gd name="connsiteY4" fmla="*/ 1338394 h 1462053"/>
                <a:gd name="connsiteX5" fmla="*/ 454839 w 1616474"/>
                <a:gd name="connsiteY5" fmla="*/ 1462053 h 1462053"/>
                <a:gd name="connsiteX6" fmla="*/ 0 w 1616474"/>
                <a:gd name="connsiteY6" fmla="*/ 776952 h 1462053"/>
                <a:gd name="connsiteX0" fmla="*/ 0 w 1616474"/>
                <a:gd name="connsiteY0" fmla="*/ 776952 h 1462053"/>
                <a:gd name="connsiteX1" fmla="*/ 353263 w 1616474"/>
                <a:gd name="connsiteY1" fmla="*/ 69838 h 1462053"/>
                <a:gd name="connsiteX2" fmla="*/ 1163183 w 1616474"/>
                <a:gd name="connsiteY2" fmla="*/ 0 h 1462053"/>
                <a:gd name="connsiteX3" fmla="*/ 1616474 w 1616474"/>
                <a:gd name="connsiteY3" fmla="*/ 676717 h 1462053"/>
                <a:gd name="connsiteX4" fmla="*/ 1264195 w 1616474"/>
                <a:gd name="connsiteY4" fmla="*/ 1406292 h 1462053"/>
                <a:gd name="connsiteX5" fmla="*/ 454839 w 1616474"/>
                <a:gd name="connsiteY5" fmla="*/ 1462053 h 1462053"/>
                <a:gd name="connsiteX6" fmla="*/ 0 w 1616474"/>
                <a:gd name="connsiteY6" fmla="*/ 776952 h 1462053"/>
                <a:gd name="connsiteX0" fmla="*/ 0 w 1531478"/>
                <a:gd name="connsiteY0" fmla="*/ 776952 h 1462053"/>
                <a:gd name="connsiteX1" fmla="*/ 353263 w 1531478"/>
                <a:gd name="connsiteY1" fmla="*/ 69838 h 1462053"/>
                <a:gd name="connsiteX2" fmla="*/ 1163183 w 1531478"/>
                <a:gd name="connsiteY2" fmla="*/ 0 h 1462053"/>
                <a:gd name="connsiteX3" fmla="*/ 1531478 w 1531478"/>
                <a:gd name="connsiteY3" fmla="*/ 705702 h 1462053"/>
                <a:gd name="connsiteX4" fmla="*/ 1264195 w 1531478"/>
                <a:gd name="connsiteY4" fmla="*/ 1406292 h 1462053"/>
                <a:gd name="connsiteX5" fmla="*/ 454839 w 1531478"/>
                <a:gd name="connsiteY5" fmla="*/ 1462053 h 1462053"/>
                <a:gd name="connsiteX6" fmla="*/ 0 w 1531478"/>
                <a:gd name="connsiteY6" fmla="*/ 776952 h 1462053"/>
                <a:gd name="connsiteX0" fmla="*/ 0 w 1623573"/>
                <a:gd name="connsiteY0" fmla="*/ 776952 h 1462053"/>
                <a:gd name="connsiteX1" fmla="*/ 353263 w 1623573"/>
                <a:gd name="connsiteY1" fmla="*/ 69838 h 1462053"/>
                <a:gd name="connsiteX2" fmla="*/ 1163183 w 1623573"/>
                <a:gd name="connsiteY2" fmla="*/ 0 h 1462053"/>
                <a:gd name="connsiteX3" fmla="*/ 1623573 w 1623573"/>
                <a:gd name="connsiteY3" fmla="*/ 676668 h 1462053"/>
                <a:gd name="connsiteX4" fmla="*/ 1264195 w 1623573"/>
                <a:gd name="connsiteY4" fmla="*/ 1406292 h 1462053"/>
                <a:gd name="connsiteX5" fmla="*/ 454839 w 1623573"/>
                <a:gd name="connsiteY5" fmla="*/ 1462053 h 1462053"/>
                <a:gd name="connsiteX6" fmla="*/ 0 w 1623573"/>
                <a:gd name="connsiteY6" fmla="*/ 776952 h 1462053"/>
                <a:gd name="connsiteX0" fmla="*/ 0 w 1623573"/>
                <a:gd name="connsiteY0" fmla="*/ 707212 h 1392313"/>
                <a:gd name="connsiteX1" fmla="*/ 353263 w 1623573"/>
                <a:gd name="connsiteY1" fmla="*/ 98 h 1392313"/>
                <a:gd name="connsiteX2" fmla="*/ 1139526 w 1623573"/>
                <a:gd name="connsiteY2" fmla="*/ 0 h 1392313"/>
                <a:gd name="connsiteX3" fmla="*/ 1623573 w 1623573"/>
                <a:gd name="connsiteY3" fmla="*/ 606928 h 1392313"/>
                <a:gd name="connsiteX4" fmla="*/ 1264195 w 1623573"/>
                <a:gd name="connsiteY4" fmla="*/ 1336552 h 1392313"/>
                <a:gd name="connsiteX5" fmla="*/ 454839 w 1623573"/>
                <a:gd name="connsiteY5" fmla="*/ 1392313 h 1392313"/>
                <a:gd name="connsiteX6" fmla="*/ 0 w 1623573"/>
                <a:gd name="connsiteY6" fmla="*/ 707212 h 1392313"/>
                <a:gd name="connsiteX0" fmla="*/ 0 w 1623573"/>
                <a:gd name="connsiteY0" fmla="*/ 772752 h 1457853"/>
                <a:gd name="connsiteX1" fmla="*/ 353263 w 1623573"/>
                <a:gd name="connsiteY1" fmla="*/ 65638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89299 w 1623573"/>
                <a:gd name="connsiteY1" fmla="*/ 143486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623573"/>
                <a:gd name="connsiteY0" fmla="*/ 772752 h 1457853"/>
                <a:gd name="connsiteX1" fmla="*/ 357415 w 1623573"/>
                <a:gd name="connsiteY1" fmla="*/ 49990 h 1457853"/>
                <a:gd name="connsiteX2" fmla="*/ 1171733 w 1623573"/>
                <a:gd name="connsiteY2" fmla="*/ 0 h 1457853"/>
                <a:gd name="connsiteX3" fmla="*/ 1623573 w 1623573"/>
                <a:gd name="connsiteY3" fmla="*/ 672468 h 1457853"/>
                <a:gd name="connsiteX4" fmla="*/ 1264195 w 1623573"/>
                <a:gd name="connsiteY4" fmla="*/ 1402092 h 1457853"/>
                <a:gd name="connsiteX5" fmla="*/ 454839 w 1623573"/>
                <a:gd name="connsiteY5" fmla="*/ 1457853 h 1457853"/>
                <a:gd name="connsiteX6" fmla="*/ 0 w 1623573"/>
                <a:gd name="connsiteY6" fmla="*/ 772752 h 1457853"/>
                <a:gd name="connsiteX0" fmla="*/ 0 w 1568325"/>
                <a:gd name="connsiteY0" fmla="*/ 753912 h 1457853"/>
                <a:gd name="connsiteX1" fmla="*/ 302167 w 1568325"/>
                <a:gd name="connsiteY1" fmla="*/ 49990 h 1457853"/>
                <a:gd name="connsiteX2" fmla="*/ 1116485 w 1568325"/>
                <a:gd name="connsiteY2" fmla="*/ 0 h 1457853"/>
                <a:gd name="connsiteX3" fmla="*/ 1568325 w 1568325"/>
                <a:gd name="connsiteY3" fmla="*/ 672468 h 1457853"/>
                <a:gd name="connsiteX4" fmla="*/ 1208947 w 1568325"/>
                <a:gd name="connsiteY4" fmla="*/ 1402092 h 1457853"/>
                <a:gd name="connsiteX5" fmla="*/ 399591 w 1568325"/>
                <a:gd name="connsiteY5" fmla="*/ 1457853 h 1457853"/>
                <a:gd name="connsiteX6" fmla="*/ 0 w 1568325"/>
                <a:gd name="connsiteY6" fmla="*/ 753912 h 1457853"/>
                <a:gd name="connsiteX0" fmla="*/ 0 w 1623525"/>
                <a:gd name="connsiteY0" fmla="*/ 779852 h 1457853"/>
                <a:gd name="connsiteX1" fmla="*/ 357367 w 1623525"/>
                <a:gd name="connsiteY1" fmla="*/ 49990 h 1457853"/>
                <a:gd name="connsiteX2" fmla="*/ 1171685 w 1623525"/>
                <a:gd name="connsiteY2" fmla="*/ 0 h 1457853"/>
                <a:gd name="connsiteX3" fmla="*/ 1623525 w 1623525"/>
                <a:gd name="connsiteY3" fmla="*/ 672468 h 1457853"/>
                <a:gd name="connsiteX4" fmla="*/ 1264147 w 1623525"/>
                <a:gd name="connsiteY4" fmla="*/ 1402092 h 1457853"/>
                <a:gd name="connsiteX5" fmla="*/ 454791 w 1623525"/>
                <a:gd name="connsiteY5" fmla="*/ 1457853 h 1457853"/>
                <a:gd name="connsiteX6" fmla="*/ 0 w 1623525"/>
                <a:gd name="connsiteY6" fmla="*/ 779852 h 1457853"/>
                <a:gd name="connsiteX0" fmla="*/ 0 w 1623525"/>
                <a:gd name="connsiteY0" fmla="*/ 779852 h 1402092"/>
                <a:gd name="connsiteX1" fmla="*/ 357367 w 1623525"/>
                <a:gd name="connsiteY1" fmla="*/ 49990 h 1402092"/>
                <a:gd name="connsiteX2" fmla="*/ 1171685 w 1623525"/>
                <a:gd name="connsiteY2" fmla="*/ 0 h 1402092"/>
                <a:gd name="connsiteX3" fmla="*/ 1623525 w 1623525"/>
                <a:gd name="connsiteY3" fmla="*/ 672468 h 1402092"/>
                <a:gd name="connsiteX4" fmla="*/ 1264147 w 1623525"/>
                <a:gd name="connsiteY4" fmla="*/ 1402092 h 1402092"/>
                <a:gd name="connsiteX5" fmla="*/ 492403 w 1623525"/>
                <a:gd name="connsiteY5" fmla="*/ 1352518 h 1402092"/>
                <a:gd name="connsiteX6" fmla="*/ 0 w 1623525"/>
                <a:gd name="connsiteY6" fmla="*/ 779852 h 1402092"/>
                <a:gd name="connsiteX0" fmla="*/ 0 w 1623525"/>
                <a:gd name="connsiteY0" fmla="*/ 779852 h 1453603"/>
                <a:gd name="connsiteX1" fmla="*/ 357367 w 1623525"/>
                <a:gd name="connsiteY1" fmla="*/ 49990 h 1453603"/>
                <a:gd name="connsiteX2" fmla="*/ 1171685 w 1623525"/>
                <a:gd name="connsiteY2" fmla="*/ 0 h 1453603"/>
                <a:gd name="connsiteX3" fmla="*/ 1623525 w 1623525"/>
                <a:gd name="connsiteY3" fmla="*/ 672468 h 1453603"/>
                <a:gd name="connsiteX4" fmla="*/ 1264147 w 1623525"/>
                <a:gd name="connsiteY4" fmla="*/ 1402092 h 1453603"/>
                <a:gd name="connsiteX5" fmla="*/ 453342 w 1623525"/>
                <a:gd name="connsiteY5" fmla="*/ 1453603 h 1453603"/>
                <a:gd name="connsiteX6" fmla="*/ 0 w 1623525"/>
                <a:gd name="connsiteY6" fmla="*/ 779852 h 145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525" h="1453603">
                  <a:moveTo>
                    <a:pt x="0" y="779852"/>
                  </a:moveTo>
                  <a:lnTo>
                    <a:pt x="357367" y="49990"/>
                  </a:lnTo>
                  <a:lnTo>
                    <a:pt x="1171685" y="0"/>
                  </a:lnTo>
                  <a:lnTo>
                    <a:pt x="1623525" y="672468"/>
                  </a:lnTo>
                  <a:lnTo>
                    <a:pt x="1264147" y="1402092"/>
                  </a:lnTo>
                  <a:lnTo>
                    <a:pt x="453342" y="1453603"/>
                  </a:lnTo>
                  <a:lnTo>
                    <a:pt x="0" y="779852"/>
                  </a:lnTo>
                  <a:close/>
                </a:path>
              </a:pathLst>
            </a:custGeom>
            <a:solidFill>
              <a:srgbClr val="41C0CA"/>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 xmlns:a16="http://schemas.microsoft.com/office/drawing/2014/main" id="{0DE65DD4-DFC6-A54A-BA3F-80B3D3D5FE10}"/>
                </a:ext>
              </a:extLst>
            </p:cNvPr>
            <p:cNvSpPr/>
            <p:nvPr/>
          </p:nvSpPr>
          <p:spPr>
            <a:xfrm>
              <a:off x="4992248" y="1429963"/>
              <a:ext cx="391771" cy="408420"/>
            </a:xfrm>
            <a:custGeom>
              <a:avLst/>
              <a:gdLst/>
              <a:ahLst/>
              <a:cxnLst>
                <a:cxn ang="3cd4">
                  <a:pos x="hc" y="t"/>
                </a:cxn>
                <a:cxn ang="cd2">
                  <a:pos x="l" y="vc"/>
                </a:cxn>
                <a:cxn ang="cd4">
                  <a:pos x="hc" y="b"/>
                </a:cxn>
                <a:cxn ang="0">
                  <a:pos x="r" y="vc"/>
                </a:cxn>
              </a:cxnLst>
              <a:rect l="l" t="t" r="r" b="b"/>
              <a:pathLst>
                <a:path w="1813" h="1890">
                  <a:moveTo>
                    <a:pt x="550" y="1250"/>
                  </a:moveTo>
                  <a:lnTo>
                    <a:pt x="691" y="1250"/>
                  </a:lnTo>
                  <a:cubicBezTo>
                    <a:pt x="705" y="1250"/>
                    <a:pt x="719" y="1238"/>
                    <a:pt x="719" y="1221"/>
                  </a:cubicBezTo>
                  <a:cubicBezTo>
                    <a:pt x="719" y="1207"/>
                    <a:pt x="708" y="1193"/>
                    <a:pt x="691" y="1193"/>
                  </a:cubicBezTo>
                  <a:lnTo>
                    <a:pt x="550" y="1193"/>
                  </a:lnTo>
                  <a:cubicBezTo>
                    <a:pt x="536" y="1193"/>
                    <a:pt x="522" y="1206"/>
                    <a:pt x="522" y="1221"/>
                  </a:cubicBezTo>
                  <a:cubicBezTo>
                    <a:pt x="522" y="1235"/>
                    <a:pt x="533" y="1250"/>
                    <a:pt x="550" y="1250"/>
                  </a:cubicBezTo>
                  <a:close/>
                  <a:moveTo>
                    <a:pt x="550" y="945"/>
                  </a:moveTo>
                  <a:lnTo>
                    <a:pt x="745" y="945"/>
                  </a:lnTo>
                  <a:cubicBezTo>
                    <a:pt x="759" y="945"/>
                    <a:pt x="773" y="934"/>
                    <a:pt x="773" y="917"/>
                  </a:cubicBezTo>
                  <a:cubicBezTo>
                    <a:pt x="773" y="903"/>
                    <a:pt x="762" y="888"/>
                    <a:pt x="745" y="888"/>
                  </a:cubicBezTo>
                  <a:lnTo>
                    <a:pt x="550" y="888"/>
                  </a:lnTo>
                  <a:cubicBezTo>
                    <a:pt x="536" y="888"/>
                    <a:pt x="522" y="900"/>
                    <a:pt x="522" y="917"/>
                  </a:cubicBezTo>
                  <a:cubicBezTo>
                    <a:pt x="522" y="931"/>
                    <a:pt x="533" y="945"/>
                    <a:pt x="550" y="945"/>
                  </a:cubicBezTo>
                  <a:close/>
                  <a:moveTo>
                    <a:pt x="550" y="637"/>
                  </a:moveTo>
                  <a:lnTo>
                    <a:pt x="702" y="637"/>
                  </a:lnTo>
                  <a:cubicBezTo>
                    <a:pt x="717" y="637"/>
                    <a:pt x="731" y="626"/>
                    <a:pt x="731" y="609"/>
                  </a:cubicBezTo>
                  <a:cubicBezTo>
                    <a:pt x="731" y="595"/>
                    <a:pt x="719" y="581"/>
                    <a:pt x="702" y="581"/>
                  </a:cubicBezTo>
                  <a:lnTo>
                    <a:pt x="550" y="581"/>
                  </a:lnTo>
                  <a:cubicBezTo>
                    <a:pt x="536" y="584"/>
                    <a:pt x="522" y="595"/>
                    <a:pt x="522" y="609"/>
                  </a:cubicBezTo>
                  <a:cubicBezTo>
                    <a:pt x="522" y="623"/>
                    <a:pt x="533" y="637"/>
                    <a:pt x="550" y="637"/>
                  </a:cubicBezTo>
                  <a:close/>
                  <a:moveTo>
                    <a:pt x="976" y="335"/>
                  </a:moveTo>
                  <a:lnTo>
                    <a:pt x="485" y="335"/>
                  </a:lnTo>
                  <a:cubicBezTo>
                    <a:pt x="465" y="335"/>
                    <a:pt x="451" y="321"/>
                    <a:pt x="451" y="302"/>
                  </a:cubicBezTo>
                  <a:lnTo>
                    <a:pt x="451" y="180"/>
                  </a:lnTo>
                  <a:cubicBezTo>
                    <a:pt x="451" y="160"/>
                    <a:pt x="465" y="146"/>
                    <a:pt x="485" y="146"/>
                  </a:cubicBezTo>
                  <a:lnTo>
                    <a:pt x="638" y="146"/>
                  </a:lnTo>
                  <a:cubicBezTo>
                    <a:pt x="652" y="146"/>
                    <a:pt x="666" y="135"/>
                    <a:pt x="666" y="118"/>
                  </a:cubicBezTo>
                  <a:cubicBezTo>
                    <a:pt x="666" y="81"/>
                    <a:pt x="694" y="53"/>
                    <a:pt x="731" y="53"/>
                  </a:cubicBezTo>
                  <a:cubicBezTo>
                    <a:pt x="767" y="53"/>
                    <a:pt x="796" y="81"/>
                    <a:pt x="796" y="118"/>
                  </a:cubicBezTo>
                  <a:cubicBezTo>
                    <a:pt x="796" y="132"/>
                    <a:pt x="807" y="146"/>
                    <a:pt x="824" y="146"/>
                  </a:cubicBezTo>
                  <a:lnTo>
                    <a:pt x="976" y="146"/>
                  </a:lnTo>
                  <a:cubicBezTo>
                    <a:pt x="996" y="146"/>
                    <a:pt x="1010" y="160"/>
                    <a:pt x="1010" y="180"/>
                  </a:cubicBezTo>
                  <a:lnTo>
                    <a:pt x="1010" y="302"/>
                  </a:lnTo>
                  <a:cubicBezTo>
                    <a:pt x="1010" y="321"/>
                    <a:pt x="996" y="335"/>
                    <a:pt x="976" y="335"/>
                  </a:cubicBezTo>
                  <a:close/>
                  <a:moveTo>
                    <a:pt x="1462" y="364"/>
                  </a:moveTo>
                  <a:cubicBezTo>
                    <a:pt x="1462" y="282"/>
                    <a:pt x="1399" y="214"/>
                    <a:pt x="1320" y="214"/>
                  </a:cubicBezTo>
                  <a:lnTo>
                    <a:pt x="1064" y="214"/>
                  </a:lnTo>
                  <a:lnTo>
                    <a:pt x="1064" y="180"/>
                  </a:lnTo>
                  <a:cubicBezTo>
                    <a:pt x="1064" y="132"/>
                    <a:pt x="1024" y="93"/>
                    <a:pt x="976" y="93"/>
                  </a:cubicBezTo>
                  <a:lnTo>
                    <a:pt x="846" y="93"/>
                  </a:lnTo>
                  <a:lnTo>
                    <a:pt x="846" y="90"/>
                  </a:lnTo>
                  <a:cubicBezTo>
                    <a:pt x="832" y="36"/>
                    <a:pt x="784" y="0"/>
                    <a:pt x="731" y="0"/>
                  </a:cubicBezTo>
                  <a:cubicBezTo>
                    <a:pt x="677" y="0"/>
                    <a:pt x="629" y="36"/>
                    <a:pt x="615" y="90"/>
                  </a:cubicBezTo>
                  <a:lnTo>
                    <a:pt x="615" y="93"/>
                  </a:lnTo>
                  <a:lnTo>
                    <a:pt x="485" y="93"/>
                  </a:lnTo>
                  <a:cubicBezTo>
                    <a:pt x="437" y="93"/>
                    <a:pt x="398" y="132"/>
                    <a:pt x="398" y="180"/>
                  </a:cubicBezTo>
                  <a:lnTo>
                    <a:pt x="398" y="214"/>
                  </a:lnTo>
                  <a:lnTo>
                    <a:pt x="141" y="214"/>
                  </a:lnTo>
                  <a:cubicBezTo>
                    <a:pt x="62" y="214"/>
                    <a:pt x="0" y="282"/>
                    <a:pt x="0" y="364"/>
                  </a:cubicBezTo>
                  <a:lnTo>
                    <a:pt x="0" y="1741"/>
                  </a:lnTo>
                  <a:cubicBezTo>
                    <a:pt x="0" y="1823"/>
                    <a:pt x="62" y="1890"/>
                    <a:pt x="141" y="1890"/>
                  </a:cubicBezTo>
                  <a:lnTo>
                    <a:pt x="423" y="1890"/>
                  </a:lnTo>
                  <a:cubicBezTo>
                    <a:pt x="437" y="1890"/>
                    <a:pt x="451" y="1879"/>
                    <a:pt x="451" y="1862"/>
                  </a:cubicBezTo>
                  <a:cubicBezTo>
                    <a:pt x="451" y="1848"/>
                    <a:pt x="440" y="1834"/>
                    <a:pt x="423" y="1834"/>
                  </a:cubicBezTo>
                  <a:lnTo>
                    <a:pt x="141" y="1834"/>
                  </a:lnTo>
                  <a:cubicBezTo>
                    <a:pt x="93" y="1834"/>
                    <a:pt x="53" y="1791"/>
                    <a:pt x="53" y="1738"/>
                  </a:cubicBezTo>
                  <a:lnTo>
                    <a:pt x="53" y="361"/>
                  </a:lnTo>
                  <a:cubicBezTo>
                    <a:pt x="53" y="307"/>
                    <a:pt x="93" y="265"/>
                    <a:pt x="141" y="265"/>
                  </a:cubicBezTo>
                  <a:lnTo>
                    <a:pt x="398" y="265"/>
                  </a:lnTo>
                  <a:lnTo>
                    <a:pt x="398" y="299"/>
                  </a:lnTo>
                  <a:cubicBezTo>
                    <a:pt x="398" y="347"/>
                    <a:pt x="437" y="386"/>
                    <a:pt x="485" y="386"/>
                  </a:cubicBezTo>
                  <a:lnTo>
                    <a:pt x="973" y="386"/>
                  </a:lnTo>
                  <a:cubicBezTo>
                    <a:pt x="1021" y="386"/>
                    <a:pt x="1061" y="347"/>
                    <a:pt x="1061" y="299"/>
                  </a:cubicBezTo>
                  <a:lnTo>
                    <a:pt x="1061" y="265"/>
                  </a:lnTo>
                  <a:lnTo>
                    <a:pt x="1318" y="265"/>
                  </a:lnTo>
                  <a:cubicBezTo>
                    <a:pt x="1366" y="265"/>
                    <a:pt x="1405" y="307"/>
                    <a:pt x="1405" y="361"/>
                  </a:cubicBezTo>
                  <a:lnTo>
                    <a:pt x="1405" y="928"/>
                  </a:lnTo>
                  <a:cubicBezTo>
                    <a:pt x="1405" y="942"/>
                    <a:pt x="1416" y="956"/>
                    <a:pt x="1433" y="956"/>
                  </a:cubicBezTo>
                  <a:cubicBezTo>
                    <a:pt x="1450" y="956"/>
                    <a:pt x="1462" y="945"/>
                    <a:pt x="1462" y="931"/>
                  </a:cubicBezTo>
                  <a:close/>
                  <a:moveTo>
                    <a:pt x="307" y="965"/>
                  </a:moveTo>
                  <a:cubicBezTo>
                    <a:pt x="279" y="965"/>
                    <a:pt x="259" y="942"/>
                    <a:pt x="259" y="917"/>
                  </a:cubicBezTo>
                  <a:cubicBezTo>
                    <a:pt x="259" y="888"/>
                    <a:pt x="282" y="869"/>
                    <a:pt x="307" y="869"/>
                  </a:cubicBezTo>
                  <a:cubicBezTo>
                    <a:pt x="333" y="866"/>
                    <a:pt x="355" y="888"/>
                    <a:pt x="355" y="917"/>
                  </a:cubicBezTo>
                  <a:cubicBezTo>
                    <a:pt x="355" y="945"/>
                    <a:pt x="333" y="965"/>
                    <a:pt x="307" y="965"/>
                  </a:cubicBezTo>
                  <a:close/>
                  <a:moveTo>
                    <a:pt x="305" y="812"/>
                  </a:moveTo>
                  <a:cubicBezTo>
                    <a:pt x="248" y="812"/>
                    <a:pt x="200" y="857"/>
                    <a:pt x="200" y="917"/>
                  </a:cubicBezTo>
                  <a:cubicBezTo>
                    <a:pt x="200" y="973"/>
                    <a:pt x="245" y="1021"/>
                    <a:pt x="305" y="1021"/>
                  </a:cubicBezTo>
                  <a:cubicBezTo>
                    <a:pt x="364" y="1018"/>
                    <a:pt x="409" y="973"/>
                    <a:pt x="409" y="917"/>
                  </a:cubicBezTo>
                  <a:cubicBezTo>
                    <a:pt x="409" y="860"/>
                    <a:pt x="364" y="812"/>
                    <a:pt x="305" y="812"/>
                  </a:cubicBezTo>
                  <a:close/>
                  <a:moveTo>
                    <a:pt x="307" y="657"/>
                  </a:moveTo>
                  <a:cubicBezTo>
                    <a:pt x="279" y="657"/>
                    <a:pt x="259" y="635"/>
                    <a:pt x="259" y="609"/>
                  </a:cubicBezTo>
                  <a:cubicBezTo>
                    <a:pt x="259" y="581"/>
                    <a:pt x="281" y="561"/>
                    <a:pt x="307" y="561"/>
                  </a:cubicBezTo>
                  <a:cubicBezTo>
                    <a:pt x="332" y="561"/>
                    <a:pt x="355" y="584"/>
                    <a:pt x="355" y="609"/>
                  </a:cubicBezTo>
                  <a:cubicBezTo>
                    <a:pt x="355" y="637"/>
                    <a:pt x="333" y="657"/>
                    <a:pt x="307" y="657"/>
                  </a:cubicBezTo>
                  <a:close/>
                  <a:moveTo>
                    <a:pt x="305" y="505"/>
                  </a:moveTo>
                  <a:cubicBezTo>
                    <a:pt x="248" y="505"/>
                    <a:pt x="200" y="550"/>
                    <a:pt x="200" y="609"/>
                  </a:cubicBezTo>
                  <a:cubicBezTo>
                    <a:pt x="200" y="666"/>
                    <a:pt x="245" y="714"/>
                    <a:pt x="305" y="714"/>
                  </a:cubicBezTo>
                  <a:cubicBezTo>
                    <a:pt x="364" y="714"/>
                    <a:pt x="409" y="668"/>
                    <a:pt x="409" y="609"/>
                  </a:cubicBezTo>
                  <a:cubicBezTo>
                    <a:pt x="409" y="553"/>
                    <a:pt x="364" y="505"/>
                    <a:pt x="305" y="505"/>
                  </a:cubicBezTo>
                  <a:close/>
                  <a:moveTo>
                    <a:pt x="307" y="1269"/>
                  </a:moveTo>
                  <a:cubicBezTo>
                    <a:pt x="279" y="1269"/>
                    <a:pt x="259" y="1246"/>
                    <a:pt x="259" y="1221"/>
                  </a:cubicBezTo>
                  <a:cubicBezTo>
                    <a:pt x="259" y="1195"/>
                    <a:pt x="282" y="1173"/>
                    <a:pt x="307" y="1173"/>
                  </a:cubicBezTo>
                  <a:cubicBezTo>
                    <a:pt x="333" y="1173"/>
                    <a:pt x="355" y="1192"/>
                    <a:pt x="355" y="1221"/>
                  </a:cubicBezTo>
                  <a:cubicBezTo>
                    <a:pt x="355" y="1249"/>
                    <a:pt x="333" y="1269"/>
                    <a:pt x="307" y="1269"/>
                  </a:cubicBezTo>
                  <a:close/>
                  <a:moveTo>
                    <a:pt x="305" y="1117"/>
                  </a:moveTo>
                  <a:cubicBezTo>
                    <a:pt x="248" y="1117"/>
                    <a:pt x="200" y="1162"/>
                    <a:pt x="200" y="1221"/>
                  </a:cubicBezTo>
                  <a:cubicBezTo>
                    <a:pt x="200" y="1278"/>
                    <a:pt x="245" y="1326"/>
                    <a:pt x="305" y="1326"/>
                  </a:cubicBezTo>
                  <a:cubicBezTo>
                    <a:pt x="364" y="1326"/>
                    <a:pt x="409" y="1277"/>
                    <a:pt x="409" y="1221"/>
                  </a:cubicBezTo>
                  <a:cubicBezTo>
                    <a:pt x="409" y="1164"/>
                    <a:pt x="364" y="1117"/>
                    <a:pt x="305" y="1117"/>
                  </a:cubicBezTo>
                  <a:close/>
                  <a:moveTo>
                    <a:pt x="1233" y="637"/>
                  </a:moveTo>
                  <a:cubicBezTo>
                    <a:pt x="1247" y="637"/>
                    <a:pt x="1261" y="626"/>
                    <a:pt x="1261" y="609"/>
                  </a:cubicBezTo>
                  <a:cubicBezTo>
                    <a:pt x="1261" y="595"/>
                    <a:pt x="1250" y="581"/>
                    <a:pt x="1233" y="581"/>
                  </a:cubicBezTo>
                  <a:lnTo>
                    <a:pt x="858" y="581"/>
                  </a:lnTo>
                  <a:cubicBezTo>
                    <a:pt x="844" y="581"/>
                    <a:pt x="829" y="592"/>
                    <a:pt x="829" y="609"/>
                  </a:cubicBezTo>
                  <a:cubicBezTo>
                    <a:pt x="829" y="626"/>
                    <a:pt x="841" y="637"/>
                    <a:pt x="858" y="637"/>
                  </a:cubicBezTo>
                  <a:close/>
                  <a:moveTo>
                    <a:pt x="892" y="888"/>
                  </a:moveTo>
                  <a:cubicBezTo>
                    <a:pt x="877" y="888"/>
                    <a:pt x="863" y="900"/>
                    <a:pt x="863" y="917"/>
                  </a:cubicBezTo>
                  <a:cubicBezTo>
                    <a:pt x="863" y="931"/>
                    <a:pt x="875" y="945"/>
                    <a:pt x="892" y="945"/>
                  </a:cubicBezTo>
                  <a:lnTo>
                    <a:pt x="1038" y="945"/>
                  </a:lnTo>
                  <a:cubicBezTo>
                    <a:pt x="1052" y="945"/>
                    <a:pt x="1066" y="934"/>
                    <a:pt x="1066" y="917"/>
                  </a:cubicBezTo>
                  <a:cubicBezTo>
                    <a:pt x="1066" y="903"/>
                    <a:pt x="1055" y="888"/>
                    <a:pt x="1038" y="888"/>
                  </a:cubicBezTo>
                  <a:close/>
                  <a:moveTo>
                    <a:pt x="1662" y="1797"/>
                  </a:moveTo>
                  <a:cubicBezTo>
                    <a:pt x="1662" y="1817"/>
                    <a:pt x="1645" y="1834"/>
                    <a:pt x="1625" y="1834"/>
                  </a:cubicBezTo>
                  <a:lnTo>
                    <a:pt x="1493" y="1834"/>
                  </a:lnTo>
                  <a:cubicBezTo>
                    <a:pt x="1473" y="1834"/>
                    <a:pt x="1456" y="1817"/>
                    <a:pt x="1456" y="1797"/>
                  </a:cubicBezTo>
                  <a:lnTo>
                    <a:pt x="1456" y="1145"/>
                  </a:lnTo>
                  <a:cubicBezTo>
                    <a:pt x="1456" y="1126"/>
                    <a:pt x="1473" y="1109"/>
                    <a:pt x="1493" y="1109"/>
                  </a:cubicBezTo>
                  <a:lnTo>
                    <a:pt x="1625" y="1109"/>
                  </a:lnTo>
                  <a:cubicBezTo>
                    <a:pt x="1645" y="1109"/>
                    <a:pt x="1662" y="1126"/>
                    <a:pt x="1662" y="1145"/>
                  </a:cubicBezTo>
                  <a:close/>
                  <a:moveTo>
                    <a:pt x="1405" y="1797"/>
                  </a:moveTo>
                  <a:cubicBezTo>
                    <a:pt x="1405" y="1817"/>
                    <a:pt x="1388" y="1834"/>
                    <a:pt x="1368" y="1834"/>
                  </a:cubicBezTo>
                  <a:lnTo>
                    <a:pt x="1236" y="1834"/>
                  </a:lnTo>
                  <a:cubicBezTo>
                    <a:pt x="1216" y="1834"/>
                    <a:pt x="1199" y="1817"/>
                    <a:pt x="1199" y="1797"/>
                  </a:cubicBezTo>
                  <a:lnTo>
                    <a:pt x="1199" y="1464"/>
                  </a:lnTo>
                  <a:cubicBezTo>
                    <a:pt x="1199" y="1444"/>
                    <a:pt x="1216" y="1427"/>
                    <a:pt x="1236" y="1427"/>
                  </a:cubicBezTo>
                  <a:lnTo>
                    <a:pt x="1368" y="1427"/>
                  </a:lnTo>
                  <a:cubicBezTo>
                    <a:pt x="1388" y="1427"/>
                    <a:pt x="1405" y="1444"/>
                    <a:pt x="1405" y="1464"/>
                  </a:cubicBezTo>
                  <a:close/>
                  <a:moveTo>
                    <a:pt x="1145" y="1797"/>
                  </a:moveTo>
                  <a:cubicBezTo>
                    <a:pt x="1145" y="1817"/>
                    <a:pt x="1129" y="1834"/>
                    <a:pt x="1109" y="1834"/>
                  </a:cubicBezTo>
                  <a:lnTo>
                    <a:pt x="976" y="1834"/>
                  </a:lnTo>
                  <a:cubicBezTo>
                    <a:pt x="956" y="1834"/>
                    <a:pt x="939" y="1817"/>
                    <a:pt x="939" y="1797"/>
                  </a:cubicBezTo>
                  <a:lnTo>
                    <a:pt x="939" y="1337"/>
                  </a:lnTo>
                  <a:cubicBezTo>
                    <a:pt x="939" y="1317"/>
                    <a:pt x="956" y="1300"/>
                    <a:pt x="976" y="1300"/>
                  </a:cubicBezTo>
                  <a:lnTo>
                    <a:pt x="1109" y="1300"/>
                  </a:lnTo>
                  <a:cubicBezTo>
                    <a:pt x="1129" y="1300"/>
                    <a:pt x="1145" y="1317"/>
                    <a:pt x="1145" y="1337"/>
                  </a:cubicBezTo>
                  <a:close/>
                  <a:moveTo>
                    <a:pt x="886" y="1797"/>
                  </a:moveTo>
                  <a:cubicBezTo>
                    <a:pt x="886" y="1817"/>
                    <a:pt x="869" y="1834"/>
                    <a:pt x="849" y="1834"/>
                  </a:cubicBezTo>
                  <a:lnTo>
                    <a:pt x="717" y="1834"/>
                  </a:lnTo>
                  <a:cubicBezTo>
                    <a:pt x="697" y="1834"/>
                    <a:pt x="680" y="1817"/>
                    <a:pt x="680" y="1797"/>
                  </a:cubicBezTo>
                  <a:lnTo>
                    <a:pt x="680" y="1597"/>
                  </a:lnTo>
                  <a:cubicBezTo>
                    <a:pt x="680" y="1577"/>
                    <a:pt x="697" y="1560"/>
                    <a:pt x="717" y="1560"/>
                  </a:cubicBezTo>
                  <a:lnTo>
                    <a:pt x="849" y="1560"/>
                  </a:lnTo>
                  <a:cubicBezTo>
                    <a:pt x="869" y="1560"/>
                    <a:pt x="886" y="1577"/>
                    <a:pt x="886" y="1597"/>
                  </a:cubicBezTo>
                  <a:close/>
                  <a:moveTo>
                    <a:pt x="1755" y="1831"/>
                  </a:moveTo>
                  <a:cubicBezTo>
                    <a:pt x="1735" y="1831"/>
                    <a:pt x="1718" y="1814"/>
                    <a:pt x="1718" y="1794"/>
                  </a:cubicBezTo>
                  <a:lnTo>
                    <a:pt x="1718" y="1120"/>
                  </a:lnTo>
                  <a:cubicBezTo>
                    <a:pt x="1718" y="1083"/>
                    <a:pt x="1687" y="1052"/>
                    <a:pt x="1651" y="1052"/>
                  </a:cubicBezTo>
                  <a:lnTo>
                    <a:pt x="1473" y="1052"/>
                  </a:lnTo>
                  <a:cubicBezTo>
                    <a:pt x="1433" y="1052"/>
                    <a:pt x="1405" y="1083"/>
                    <a:pt x="1405" y="1120"/>
                  </a:cubicBezTo>
                  <a:lnTo>
                    <a:pt x="1405" y="1332"/>
                  </a:lnTo>
                  <a:cubicBezTo>
                    <a:pt x="1405" y="1351"/>
                    <a:pt x="1388" y="1368"/>
                    <a:pt x="1368" y="1368"/>
                  </a:cubicBezTo>
                  <a:lnTo>
                    <a:pt x="1236" y="1368"/>
                  </a:lnTo>
                  <a:cubicBezTo>
                    <a:pt x="1216" y="1368"/>
                    <a:pt x="1199" y="1351"/>
                    <a:pt x="1199" y="1332"/>
                  </a:cubicBezTo>
                  <a:lnTo>
                    <a:pt x="1199" y="1306"/>
                  </a:lnTo>
                  <a:cubicBezTo>
                    <a:pt x="1199" y="1269"/>
                    <a:pt x="1168" y="1238"/>
                    <a:pt x="1131" y="1238"/>
                  </a:cubicBezTo>
                  <a:lnTo>
                    <a:pt x="954" y="1238"/>
                  </a:lnTo>
                  <a:cubicBezTo>
                    <a:pt x="917" y="1238"/>
                    <a:pt x="886" y="1269"/>
                    <a:pt x="886" y="1306"/>
                  </a:cubicBezTo>
                  <a:lnTo>
                    <a:pt x="886" y="1464"/>
                  </a:lnTo>
                  <a:cubicBezTo>
                    <a:pt x="886" y="1484"/>
                    <a:pt x="869" y="1501"/>
                    <a:pt x="849" y="1501"/>
                  </a:cubicBezTo>
                  <a:lnTo>
                    <a:pt x="694" y="1501"/>
                  </a:lnTo>
                  <a:cubicBezTo>
                    <a:pt x="657" y="1501"/>
                    <a:pt x="626" y="1532"/>
                    <a:pt x="626" y="1569"/>
                  </a:cubicBezTo>
                  <a:lnTo>
                    <a:pt x="626" y="1808"/>
                  </a:lnTo>
                  <a:cubicBezTo>
                    <a:pt x="626" y="1817"/>
                    <a:pt x="618" y="1825"/>
                    <a:pt x="609" y="1825"/>
                  </a:cubicBezTo>
                  <a:lnTo>
                    <a:pt x="575" y="1825"/>
                  </a:lnTo>
                  <a:cubicBezTo>
                    <a:pt x="536" y="1825"/>
                    <a:pt x="536" y="1882"/>
                    <a:pt x="575" y="1882"/>
                  </a:cubicBezTo>
                  <a:lnTo>
                    <a:pt x="1783" y="1882"/>
                  </a:lnTo>
                  <a:cubicBezTo>
                    <a:pt x="1823" y="1887"/>
                    <a:pt x="1823" y="1831"/>
                    <a:pt x="1783" y="1831"/>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dirty="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1884970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3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3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1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3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3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400"/>
                            </p:stCondLst>
                            <p:childTnLst>
                              <p:par>
                                <p:cTn id="25" presetID="2" presetClass="entr" presetSubtype="4"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3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Avitus Group 16:9">
  <a:themeElements>
    <a:clrScheme name="Avitus Group 2">
      <a:dk1>
        <a:srgbClr val="000000"/>
      </a:dk1>
      <a:lt1>
        <a:srgbClr val="FFFFFF"/>
      </a:lt1>
      <a:dk2>
        <a:srgbClr val="3F3F3F"/>
      </a:dk2>
      <a:lt2>
        <a:srgbClr val="E8E8E3"/>
      </a:lt2>
      <a:accent1>
        <a:srgbClr val="CEA340"/>
      </a:accent1>
      <a:accent2>
        <a:srgbClr val="A58232"/>
      </a:accent2>
      <a:accent3>
        <a:srgbClr val="6D99A9"/>
      </a:accent3>
      <a:accent4>
        <a:srgbClr val="577A87"/>
      </a:accent4>
      <a:accent5>
        <a:srgbClr val="808184"/>
      </a:accent5>
      <a:accent6>
        <a:srgbClr val="A85726"/>
      </a:accent6>
      <a:hlink>
        <a:srgbClr val="6D99A9"/>
      </a:hlink>
      <a:folHlink>
        <a:srgbClr val="577A87"/>
      </a:folHlink>
    </a:clrScheme>
    <a:fontScheme name="Office 2">
      <a:majorFont>
        <a:latin typeface="Open Sans"/>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Open Sans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8551</TotalTime>
  <Words>1350</Words>
  <Application>Microsoft Office PowerPoint</Application>
  <PresentationFormat>On-screen Show (16:9)</PresentationFormat>
  <Paragraphs>205</Paragraphs>
  <Slides>32</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SimSun</vt:lpstr>
      <vt:lpstr>Arial</vt:lpstr>
      <vt:lpstr>Avenir LT Std 45 Book</vt:lpstr>
      <vt:lpstr>Calibri</vt:lpstr>
      <vt:lpstr>Courier New</vt:lpstr>
      <vt:lpstr>Gill Sans</vt:lpstr>
      <vt:lpstr>Lucida Grande</vt:lpstr>
      <vt:lpstr>Lucida Sans</vt:lpstr>
      <vt:lpstr>Merriweather</vt:lpstr>
      <vt:lpstr>Merriweather Light</vt:lpstr>
      <vt:lpstr>Merriweather Regular</vt:lpstr>
      <vt:lpstr>Open Sans</vt:lpstr>
      <vt:lpstr>Open Sans Light</vt:lpstr>
      <vt:lpstr>Open Sans Semibold</vt:lpstr>
      <vt:lpstr>Avitus Group 16:9</vt:lpstr>
      <vt:lpstr>PowerPoint Presentation</vt:lpstr>
      <vt:lpstr>PowerPoint Presentation</vt:lpstr>
      <vt:lpstr>PowerPoint Presentation</vt:lpstr>
      <vt:lpstr>3-Step Process to Ensure Financial Accountability in Your Practice</vt:lpstr>
      <vt:lpstr>Step One</vt:lpstr>
      <vt:lpstr>Hiring Correctly</vt:lpstr>
      <vt:lpstr>Background Checks</vt:lpstr>
      <vt:lpstr>Vet Every Applicant</vt:lpstr>
      <vt:lpstr>Step Two</vt:lpstr>
      <vt:lpstr>Provider End of Day Review Folder</vt:lpstr>
      <vt:lpstr>Provider End of Day Review Folder</vt:lpstr>
      <vt:lpstr>Provider End of Day Review Folder</vt:lpstr>
      <vt:lpstr>Provider End of Day Review Folder</vt:lpstr>
      <vt:lpstr>Reviewing Instructions for Provider</vt:lpstr>
      <vt:lpstr>Reviewing Instructions for Provider</vt:lpstr>
      <vt:lpstr>Prepare Bank Deposit</vt:lpstr>
      <vt:lpstr>Monthly Financial Accountability Reports Needed to Reconcile QuickBooks to your Dental Software.</vt:lpstr>
      <vt:lpstr>Checklist to Balance QuickBooks  to Dental Software</vt:lpstr>
      <vt:lpstr>Patient Collection Report</vt:lpstr>
      <vt:lpstr>Patient Refund Report</vt:lpstr>
      <vt:lpstr>Insurance Refund Report</vt:lpstr>
      <vt:lpstr>Care Credit Audit</vt:lpstr>
      <vt:lpstr>Merchant Credit Card  Fee Report</vt:lpstr>
      <vt:lpstr>Are We Balanced? </vt:lpstr>
      <vt:lpstr>Step Three</vt:lpstr>
      <vt:lpstr>Checklist For Monthly Financial Accountability Meeting</vt:lpstr>
      <vt:lpstr>Managers Monthly  Accountability Worksheet</vt:lpstr>
      <vt:lpstr>Office Manager Monthly  Practice Analysis Worksheet</vt:lpstr>
      <vt:lpstr>Overview of Profit and Loss Report</vt:lpstr>
      <vt:lpstr>Reconciliation Report</vt:lpstr>
      <vt:lpstr>Sample: Tracking Monthly Expenses and Projected Profit</vt:lpstr>
      <vt:lpstr>PowerPoint Presentation</vt:lpstr>
    </vt:vector>
  </TitlesOfParts>
  <Company>Avitus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Kirschenmann</dc:creator>
  <cp:lastModifiedBy>Kimberly McCleskey</cp:lastModifiedBy>
  <cp:revision>440</cp:revision>
  <cp:lastPrinted>2017-12-06T18:27:10Z</cp:lastPrinted>
  <dcterms:created xsi:type="dcterms:W3CDTF">2017-09-26T18:05:46Z</dcterms:created>
  <dcterms:modified xsi:type="dcterms:W3CDTF">2019-10-16T21:54:24Z</dcterms:modified>
</cp:coreProperties>
</file>